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7" r:id="rId5"/>
    <p:sldId id="3257" r:id="rId6"/>
    <p:sldId id="270" r:id="rId7"/>
    <p:sldId id="3258" r:id="rId8"/>
    <p:sldId id="3259" r:id="rId9"/>
    <p:sldId id="3260" r:id="rId10"/>
    <p:sldId id="3261" r:id="rId11"/>
    <p:sldId id="325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891ABE-EBF0-40C5-B202-0E0B4FDB48D7}" v="345" dt="2020-11-27T17:37:56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2605" autoAdjust="0"/>
  </p:normalViewPr>
  <p:slideViewPr>
    <p:cSldViewPr snapToGrid="0">
      <p:cViewPr varScale="1">
        <p:scale>
          <a:sx n="48" d="100"/>
          <a:sy n="48" d="100"/>
        </p:scale>
        <p:origin x="13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97BA4E-0D16-41AA-9B4C-C60608419525}" type="doc">
      <dgm:prSet loTypeId="urn:microsoft.com/office/officeart/2005/8/layout/radial3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CF4A5636-F098-4D99-A1CB-B41F8EEB0105}">
      <dgm:prSet phldrT="[Text]"/>
      <dgm:spPr/>
      <dgm:t>
        <a:bodyPr/>
        <a:lstStyle/>
        <a:p>
          <a:r>
            <a:rPr lang="en-IN" dirty="0"/>
            <a:t>MIP</a:t>
          </a:r>
        </a:p>
      </dgm:t>
    </dgm:pt>
    <dgm:pt modelId="{D0E06D16-A536-43F0-839F-B12F3793DE00}" type="parTrans" cxnId="{326C8A9F-F1F8-44DA-A685-409E75F3B601}">
      <dgm:prSet/>
      <dgm:spPr/>
      <dgm:t>
        <a:bodyPr/>
        <a:lstStyle/>
        <a:p>
          <a:endParaRPr lang="en-IN"/>
        </a:p>
      </dgm:t>
    </dgm:pt>
    <dgm:pt modelId="{E38F057F-41F4-45AB-8621-5E10775625C4}" type="sibTrans" cxnId="{326C8A9F-F1F8-44DA-A685-409E75F3B601}">
      <dgm:prSet/>
      <dgm:spPr/>
      <dgm:t>
        <a:bodyPr/>
        <a:lstStyle/>
        <a:p>
          <a:endParaRPr lang="en-IN"/>
        </a:p>
      </dgm:t>
    </dgm:pt>
    <dgm:pt modelId="{86140D0B-6336-4AFF-BCDF-4CE7C670C186}">
      <dgm:prSet phldrT="[Text]"/>
      <dgm:spPr/>
      <dgm:t>
        <a:bodyPr/>
        <a:lstStyle/>
        <a:p>
          <a:r>
            <a:rPr lang="en-IN" dirty="0"/>
            <a:t>Discover</a:t>
          </a:r>
        </a:p>
      </dgm:t>
    </dgm:pt>
    <dgm:pt modelId="{3BD1F0D2-273B-4C31-9959-EAE92A0E7ADA}" type="parTrans" cxnId="{15683295-B842-48F2-AD47-FAB80D9FFBC8}">
      <dgm:prSet/>
      <dgm:spPr/>
      <dgm:t>
        <a:bodyPr/>
        <a:lstStyle/>
        <a:p>
          <a:endParaRPr lang="en-IN"/>
        </a:p>
      </dgm:t>
    </dgm:pt>
    <dgm:pt modelId="{DF4FC820-ED71-494A-8A39-A7E0DF1A1ADD}" type="sibTrans" cxnId="{15683295-B842-48F2-AD47-FAB80D9FFBC8}">
      <dgm:prSet/>
      <dgm:spPr/>
      <dgm:t>
        <a:bodyPr/>
        <a:lstStyle/>
        <a:p>
          <a:endParaRPr lang="en-IN"/>
        </a:p>
      </dgm:t>
    </dgm:pt>
    <dgm:pt modelId="{830C704B-4C5F-4C7B-B079-F5C522ED9D1D}">
      <dgm:prSet phldrT="[Text]"/>
      <dgm:spPr/>
      <dgm:t>
        <a:bodyPr/>
        <a:lstStyle/>
        <a:p>
          <a:r>
            <a:rPr lang="en-IN" dirty="0"/>
            <a:t>Classify</a:t>
          </a:r>
        </a:p>
      </dgm:t>
    </dgm:pt>
    <dgm:pt modelId="{970C3CEA-11F2-4544-ADCA-E304B2F762BB}" type="parTrans" cxnId="{0074C1A7-6E04-4CAC-B471-E3EB24818971}">
      <dgm:prSet/>
      <dgm:spPr/>
      <dgm:t>
        <a:bodyPr/>
        <a:lstStyle/>
        <a:p>
          <a:endParaRPr lang="en-IN"/>
        </a:p>
      </dgm:t>
    </dgm:pt>
    <dgm:pt modelId="{F288F35B-CAD4-43EF-AE8B-2FD46BD594B8}" type="sibTrans" cxnId="{0074C1A7-6E04-4CAC-B471-E3EB24818971}">
      <dgm:prSet/>
      <dgm:spPr/>
      <dgm:t>
        <a:bodyPr/>
        <a:lstStyle/>
        <a:p>
          <a:endParaRPr lang="en-IN"/>
        </a:p>
      </dgm:t>
    </dgm:pt>
    <dgm:pt modelId="{48186CDC-6D07-4253-B229-A5B70CBEF9E4}">
      <dgm:prSet phldrT="[Text]"/>
      <dgm:spPr/>
      <dgm:t>
        <a:bodyPr/>
        <a:lstStyle/>
        <a:p>
          <a:r>
            <a:rPr lang="en-IN" dirty="0"/>
            <a:t>Protect</a:t>
          </a:r>
        </a:p>
      </dgm:t>
    </dgm:pt>
    <dgm:pt modelId="{0669C528-595A-46E6-835F-2E4CAA0B4DEE}" type="parTrans" cxnId="{F10DD7FB-F78E-4137-9A8C-23022F827D3D}">
      <dgm:prSet/>
      <dgm:spPr/>
      <dgm:t>
        <a:bodyPr/>
        <a:lstStyle/>
        <a:p>
          <a:endParaRPr lang="en-IN"/>
        </a:p>
      </dgm:t>
    </dgm:pt>
    <dgm:pt modelId="{962B1995-B2A7-4E77-9B21-3AEC3B3E8AD5}" type="sibTrans" cxnId="{F10DD7FB-F78E-4137-9A8C-23022F827D3D}">
      <dgm:prSet/>
      <dgm:spPr/>
      <dgm:t>
        <a:bodyPr/>
        <a:lstStyle/>
        <a:p>
          <a:endParaRPr lang="en-IN"/>
        </a:p>
      </dgm:t>
    </dgm:pt>
    <dgm:pt modelId="{1D442465-3523-48CF-B8E9-1BDEA77F57FD}">
      <dgm:prSet phldrT="[Text]"/>
      <dgm:spPr/>
      <dgm:t>
        <a:bodyPr/>
        <a:lstStyle/>
        <a:p>
          <a:r>
            <a:rPr lang="en-IN" dirty="0"/>
            <a:t>Monitor</a:t>
          </a:r>
        </a:p>
      </dgm:t>
    </dgm:pt>
    <dgm:pt modelId="{70AE1724-3A66-4358-B7E3-51A267627769}" type="parTrans" cxnId="{7C43661C-D9DB-4BB6-AD18-C3BB1394CF53}">
      <dgm:prSet/>
      <dgm:spPr/>
      <dgm:t>
        <a:bodyPr/>
        <a:lstStyle/>
        <a:p>
          <a:endParaRPr lang="en-IN"/>
        </a:p>
      </dgm:t>
    </dgm:pt>
    <dgm:pt modelId="{9FEB5A69-C987-45F0-8F11-9147615CFA63}" type="sibTrans" cxnId="{7C43661C-D9DB-4BB6-AD18-C3BB1394CF53}">
      <dgm:prSet/>
      <dgm:spPr/>
      <dgm:t>
        <a:bodyPr/>
        <a:lstStyle/>
        <a:p>
          <a:endParaRPr lang="en-IN"/>
        </a:p>
      </dgm:t>
    </dgm:pt>
    <dgm:pt modelId="{F24A0E4F-D6EA-48C2-8249-ABE75283941E}" type="pres">
      <dgm:prSet presAssocID="{2597BA4E-0D16-41AA-9B4C-C60608419525}" presName="composite" presStyleCnt="0">
        <dgm:presLayoutVars>
          <dgm:chMax val="1"/>
          <dgm:dir/>
          <dgm:resizeHandles val="exact"/>
        </dgm:presLayoutVars>
      </dgm:prSet>
      <dgm:spPr/>
    </dgm:pt>
    <dgm:pt modelId="{ACB37094-C7A4-4872-8730-8FC62A7C6E9C}" type="pres">
      <dgm:prSet presAssocID="{2597BA4E-0D16-41AA-9B4C-C60608419525}" presName="radial" presStyleCnt="0">
        <dgm:presLayoutVars>
          <dgm:animLvl val="ctr"/>
        </dgm:presLayoutVars>
      </dgm:prSet>
      <dgm:spPr/>
    </dgm:pt>
    <dgm:pt modelId="{374C3EE0-DFD5-4EE7-8E26-A1409FD869ED}" type="pres">
      <dgm:prSet presAssocID="{CF4A5636-F098-4D99-A1CB-B41F8EEB0105}" presName="centerShape" presStyleLbl="vennNode1" presStyleIdx="0" presStyleCnt="5"/>
      <dgm:spPr/>
    </dgm:pt>
    <dgm:pt modelId="{6945BD2F-E77C-4720-9D1A-EFEAD948A1AC}" type="pres">
      <dgm:prSet presAssocID="{86140D0B-6336-4AFF-BCDF-4CE7C670C186}" presName="node" presStyleLbl="vennNode1" presStyleIdx="1" presStyleCnt="5">
        <dgm:presLayoutVars>
          <dgm:bulletEnabled val="1"/>
        </dgm:presLayoutVars>
      </dgm:prSet>
      <dgm:spPr/>
    </dgm:pt>
    <dgm:pt modelId="{36E962B4-CC78-450E-A939-4111A16A297B}" type="pres">
      <dgm:prSet presAssocID="{830C704B-4C5F-4C7B-B079-F5C522ED9D1D}" presName="node" presStyleLbl="vennNode1" presStyleIdx="2" presStyleCnt="5">
        <dgm:presLayoutVars>
          <dgm:bulletEnabled val="1"/>
        </dgm:presLayoutVars>
      </dgm:prSet>
      <dgm:spPr/>
    </dgm:pt>
    <dgm:pt modelId="{8E868291-204C-40B1-922A-C82872F51767}" type="pres">
      <dgm:prSet presAssocID="{48186CDC-6D07-4253-B229-A5B70CBEF9E4}" presName="node" presStyleLbl="vennNode1" presStyleIdx="3" presStyleCnt="5">
        <dgm:presLayoutVars>
          <dgm:bulletEnabled val="1"/>
        </dgm:presLayoutVars>
      </dgm:prSet>
      <dgm:spPr/>
    </dgm:pt>
    <dgm:pt modelId="{08CBFD35-C5CB-4A8A-911C-1DEC9D400DB1}" type="pres">
      <dgm:prSet presAssocID="{1D442465-3523-48CF-B8E9-1BDEA77F57FD}" presName="node" presStyleLbl="vennNode1" presStyleIdx="4" presStyleCnt="5">
        <dgm:presLayoutVars>
          <dgm:bulletEnabled val="1"/>
        </dgm:presLayoutVars>
      </dgm:prSet>
      <dgm:spPr/>
    </dgm:pt>
  </dgm:ptLst>
  <dgm:cxnLst>
    <dgm:cxn modelId="{75EB6019-2541-4410-B42A-4168C18746C3}" type="presOf" srcId="{CF4A5636-F098-4D99-A1CB-B41F8EEB0105}" destId="{374C3EE0-DFD5-4EE7-8E26-A1409FD869ED}" srcOrd="0" destOrd="0" presId="urn:microsoft.com/office/officeart/2005/8/layout/radial3"/>
    <dgm:cxn modelId="{7C43661C-D9DB-4BB6-AD18-C3BB1394CF53}" srcId="{CF4A5636-F098-4D99-A1CB-B41F8EEB0105}" destId="{1D442465-3523-48CF-B8E9-1BDEA77F57FD}" srcOrd="3" destOrd="0" parTransId="{70AE1724-3A66-4358-B7E3-51A267627769}" sibTransId="{9FEB5A69-C987-45F0-8F11-9147615CFA63}"/>
    <dgm:cxn modelId="{30ED243E-E796-46D3-9D7B-1FF0CFAC4E62}" type="presOf" srcId="{86140D0B-6336-4AFF-BCDF-4CE7C670C186}" destId="{6945BD2F-E77C-4720-9D1A-EFEAD948A1AC}" srcOrd="0" destOrd="0" presId="urn:microsoft.com/office/officeart/2005/8/layout/radial3"/>
    <dgm:cxn modelId="{9DB3A944-C5E9-4EE6-AC22-C03FEA1D6A30}" type="presOf" srcId="{2597BA4E-0D16-41AA-9B4C-C60608419525}" destId="{F24A0E4F-D6EA-48C2-8249-ABE75283941E}" srcOrd="0" destOrd="0" presId="urn:microsoft.com/office/officeart/2005/8/layout/radial3"/>
    <dgm:cxn modelId="{5B921959-7C46-485F-AC3A-47FB831180B5}" type="presOf" srcId="{830C704B-4C5F-4C7B-B079-F5C522ED9D1D}" destId="{36E962B4-CC78-450E-A939-4111A16A297B}" srcOrd="0" destOrd="0" presId="urn:microsoft.com/office/officeart/2005/8/layout/radial3"/>
    <dgm:cxn modelId="{404D5A59-D854-40CF-8F55-16B42C6F88A7}" type="presOf" srcId="{1D442465-3523-48CF-B8E9-1BDEA77F57FD}" destId="{08CBFD35-C5CB-4A8A-911C-1DEC9D400DB1}" srcOrd="0" destOrd="0" presId="urn:microsoft.com/office/officeart/2005/8/layout/radial3"/>
    <dgm:cxn modelId="{15683295-B842-48F2-AD47-FAB80D9FFBC8}" srcId="{CF4A5636-F098-4D99-A1CB-B41F8EEB0105}" destId="{86140D0B-6336-4AFF-BCDF-4CE7C670C186}" srcOrd="0" destOrd="0" parTransId="{3BD1F0D2-273B-4C31-9959-EAE92A0E7ADA}" sibTransId="{DF4FC820-ED71-494A-8A39-A7E0DF1A1ADD}"/>
    <dgm:cxn modelId="{326C8A9F-F1F8-44DA-A685-409E75F3B601}" srcId="{2597BA4E-0D16-41AA-9B4C-C60608419525}" destId="{CF4A5636-F098-4D99-A1CB-B41F8EEB0105}" srcOrd="0" destOrd="0" parTransId="{D0E06D16-A536-43F0-839F-B12F3793DE00}" sibTransId="{E38F057F-41F4-45AB-8621-5E10775625C4}"/>
    <dgm:cxn modelId="{0074C1A7-6E04-4CAC-B471-E3EB24818971}" srcId="{CF4A5636-F098-4D99-A1CB-B41F8EEB0105}" destId="{830C704B-4C5F-4C7B-B079-F5C522ED9D1D}" srcOrd="1" destOrd="0" parTransId="{970C3CEA-11F2-4544-ADCA-E304B2F762BB}" sibTransId="{F288F35B-CAD4-43EF-AE8B-2FD46BD594B8}"/>
    <dgm:cxn modelId="{76C4D9C0-CA55-4A1A-A69F-568AB6320EC6}" type="presOf" srcId="{48186CDC-6D07-4253-B229-A5B70CBEF9E4}" destId="{8E868291-204C-40B1-922A-C82872F51767}" srcOrd="0" destOrd="0" presId="urn:microsoft.com/office/officeart/2005/8/layout/radial3"/>
    <dgm:cxn modelId="{F10DD7FB-F78E-4137-9A8C-23022F827D3D}" srcId="{CF4A5636-F098-4D99-A1CB-B41F8EEB0105}" destId="{48186CDC-6D07-4253-B229-A5B70CBEF9E4}" srcOrd="2" destOrd="0" parTransId="{0669C528-595A-46E6-835F-2E4CAA0B4DEE}" sibTransId="{962B1995-B2A7-4E77-9B21-3AEC3B3E8AD5}"/>
    <dgm:cxn modelId="{F95335C1-0FFB-4FA6-9F5E-41A3BD6AF437}" type="presParOf" srcId="{F24A0E4F-D6EA-48C2-8249-ABE75283941E}" destId="{ACB37094-C7A4-4872-8730-8FC62A7C6E9C}" srcOrd="0" destOrd="0" presId="urn:microsoft.com/office/officeart/2005/8/layout/radial3"/>
    <dgm:cxn modelId="{F4BF715C-7B36-42FD-93E1-403173095A2A}" type="presParOf" srcId="{ACB37094-C7A4-4872-8730-8FC62A7C6E9C}" destId="{374C3EE0-DFD5-4EE7-8E26-A1409FD869ED}" srcOrd="0" destOrd="0" presId="urn:microsoft.com/office/officeart/2005/8/layout/radial3"/>
    <dgm:cxn modelId="{C395A31E-3F97-4390-BE74-3602D7B8B521}" type="presParOf" srcId="{ACB37094-C7A4-4872-8730-8FC62A7C6E9C}" destId="{6945BD2F-E77C-4720-9D1A-EFEAD948A1AC}" srcOrd="1" destOrd="0" presId="urn:microsoft.com/office/officeart/2005/8/layout/radial3"/>
    <dgm:cxn modelId="{9D992515-A489-4B7C-8690-9ED177AA6698}" type="presParOf" srcId="{ACB37094-C7A4-4872-8730-8FC62A7C6E9C}" destId="{36E962B4-CC78-450E-A939-4111A16A297B}" srcOrd="2" destOrd="0" presId="urn:microsoft.com/office/officeart/2005/8/layout/radial3"/>
    <dgm:cxn modelId="{8912542E-6D92-43C1-8DEF-91025A34FB1C}" type="presParOf" srcId="{ACB37094-C7A4-4872-8730-8FC62A7C6E9C}" destId="{8E868291-204C-40B1-922A-C82872F51767}" srcOrd="3" destOrd="0" presId="urn:microsoft.com/office/officeart/2005/8/layout/radial3"/>
    <dgm:cxn modelId="{9F0550D9-06B7-41F2-9EA6-6DEC9FDDF495}" type="presParOf" srcId="{ACB37094-C7A4-4872-8730-8FC62A7C6E9C}" destId="{08CBFD35-C5CB-4A8A-911C-1DEC9D400DB1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D9AF28-F949-4DEE-9B95-17564AA9956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021FD42-DADF-4C99-96EF-55C28E16D8A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Classify and protect information</a:t>
          </a:r>
          <a:endParaRPr lang="en-US" dirty="0"/>
        </a:p>
      </dgm:t>
    </dgm:pt>
    <dgm:pt modelId="{54D0D68A-AF4F-4701-9DEA-5136A41C26E5}" type="parTrans" cxnId="{826C23EB-68DA-4C41-A44D-DCE79BD4B195}">
      <dgm:prSet/>
      <dgm:spPr/>
      <dgm:t>
        <a:bodyPr/>
        <a:lstStyle/>
        <a:p>
          <a:endParaRPr lang="en-US"/>
        </a:p>
      </dgm:t>
    </dgm:pt>
    <dgm:pt modelId="{7D2B19C6-C74C-468B-9112-FDF82B258AD8}" type="sibTrans" cxnId="{826C23EB-68DA-4C41-A44D-DCE79BD4B195}">
      <dgm:prSet/>
      <dgm:spPr/>
      <dgm:t>
        <a:bodyPr/>
        <a:lstStyle/>
        <a:p>
          <a:endParaRPr lang="en-US"/>
        </a:p>
      </dgm:t>
    </dgm:pt>
    <dgm:pt modelId="{DFE881E4-8413-45BC-B782-1B71529B009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Tag or Metadata</a:t>
          </a:r>
          <a:endParaRPr lang="en-US"/>
        </a:p>
      </dgm:t>
    </dgm:pt>
    <dgm:pt modelId="{29B07EE5-8D1D-4EA0-AA04-AE5DE61863A6}" type="parTrans" cxnId="{1DC730F5-CB35-49EE-A94D-7ED0F563BD1F}">
      <dgm:prSet/>
      <dgm:spPr/>
      <dgm:t>
        <a:bodyPr/>
        <a:lstStyle/>
        <a:p>
          <a:endParaRPr lang="en-US"/>
        </a:p>
      </dgm:t>
    </dgm:pt>
    <dgm:pt modelId="{796CF810-1DE4-4B76-99D4-3558C696E768}" type="sibTrans" cxnId="{1DC730F5-CB35-49EE-A94D-7ED0F563BD1F}">
      <dgm:prSet/>
      <dgm:spPr/>
      <dgm:t>
        <a:bodyPr/>
        <a:lstStyle/>
        <a:p>
          <a:endParaRPr lang="en-US"/>
        </a:p>
      </dgm:t>
    </dgm:pt>
    <dgm:pt modelId="{61DD0D09-9401-4B96-B858-E15831A0F48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Apply protection policies</a:t>
          </a:r>
          <a:endParaRPr lang="en-US" dirty="0"/>
        </a:p>
      </dgm:t>
    </dgm:pt>
    <dgm:pt modelId="{E54B9B49-4160-4345-837F-98AFBD6DDB14}" type="parTrans" cxnId="{38FD70D0-3071-427B-90AC-B5BEBEE72B20}">
      <dgm:prSet/>
      <dgm:spPr/>
      <dgm:t>
        <a:bodyPr/>
        <a:lstStyle/>
        <a:p>
          <a:endParaRPr lang="en-US"/>
        </a:p>
      </dgm:t>
    </dgm:pt>
    <dgm:pt modelId="{A42A4A6C-871D-44CD-B504-0DE7E612FD6C}" type="sibTrans" cxnId="{38FD70D0-3071-427B-90AC-B5BEBEE72B20}">
      <dgm:prSet/>
      <dgm:spPr/>
      <dgm:t>
        <a:bodyPr/>
        <a:lstStyle/>
        <a:p>
          <a:endParaRPr lang="en-US"/>
        </a:p>
      </dgm:t>
    </dgm:pt>
    <dgm:pt modelId="{B4093D49-FE41-4F9C-BFA6-7C6CBB5845C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Can be applied on containers – Teams, SharePoint sites &amp; Groups</a:t>
          </a:r>
          <a:endParaRPr lang="en-US"/>
        </a:p>
      </dgm:t>
    </dgm:pt>
    <dgm:pt modelId="{12591AEF-1FBB-4F7E-A0EA-0B0E976D4493}" type="parTrans" cxnId="{024A72E7-64E4-4EF2-B00A-F2128E7787AA}">
      <dgm:prSet/>
      <dgm:spPr/>
      <dgm:t>
        <a:bodyPr/>
        <a:lstStyle/>
        <a:p>
          <a:endParaRPr lang="en-US"/>
        </a:p>
      </dgm:t>
    </dgm:pt>
    <dgm:pt modelId="{067CDD9A-EB97-4EB4-87D9-5DFFC4741158}" type="sibTrans" cxnId="{024A72E7-64E4-4EF2-B00A-F2128E7787AA}">
      <dgm:prSet/>
      <dgm:spPr/>
      <dgm:t>
        <a:bodyPr/>
        <a:lstStyle/>
        <a:p>
          <a:endParaRPr lang="en-US"/>
        </a:p>
      </dgm:t>
    </dgm:pt>
    <dgm:pt modelId="{0859EA08-535F-4BC9-A8B9-E0FC4DA699FF}" type="pres">
      <dgm:prSet presAssocID="{3AD9AF28-F949-4DEE-9B95-17564AA99565}" presName="root" presStyleCnt="0">
        <dgm:presLayoutVars>
          <dgm:dir/>
          <dgm:resizeHandles val="exact"/>
        </dgm:presLayoutVars>
      </dgm:prSet>
      <dgm:spPr/>
    </dgm:pt>
    <dgm:pt modelId="{50F1B5E1-687B-443B-A725-74CE3C51BAE4}" type="pres">
      <dgm:prSet presAssocID="{1021FD42-DADF-4C99-96EF-55C28E16D8A9}" presName="compNode" presStyleCnt="0"/>
      <dgm:spPr/>
    </dgm:pt>
    <dgm:pt modelId="{A7CB55A9-C01A-49F5-9159-0E6D578CDEFA}" type="pres">
      <dgm:prSet presAssocID="{1021FD42-DADF-4C99-96EF-55C28E16D8A9}" presName="bgRect" presStyleLbl="bgShp" presStyleIdx="0" presStyleCnt="4"/>
      <dgm:spPr/>
    </dgm:pt>
    <dgm:pt modelId="{E64A44FE-81E2-4C72-AA09-C4889C23EDAB}" type="pres">
      <dgm:prSet presAssocID="{1021FD42-DADF-4C99-96EF-55C28E16D8A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8664880-C896-4CF4-B697-9FBDB7F0ED6B}" type="pres">
      <dgm:prSet presAssocID="{1021FD42-DADF-4C99-96EF-55C28E16D8A9}" presName="spaceRect" presStyleCnt="0"/>
      <dgm:spPr/>
    </dgm:pt>
    <dgm:pt modelId="{FE37FFF8-17A0-4C6C-B2A1-AEB25EC82373}" type="pres">
      <dgm:prSet presAssocID="{1021FD42-DADF-4C99-96EF-55C28E16D8A9}" presName="parTx" presStyleLbl="revTx" presStyleIdx="0" presStyleCnt="4">
        <dgm:presLayoutVars>
          <dgm:chMax val="0"/>
          <dgm:chPref val="0"/>
        </dgm:presLayoutVars>
      </dgm:prSet>
      <dgm:spPr/>
    </dgm:pt>
    <dgm:pt modelId="{0E6F267A-0421-48EE-A12A-1FC8B2DB2DE7}" type="pres">
      <dgm:prSet presAssocID="{7D2B19C6-C74C-468B-9112-FDF82B258AD8}" presName="sibTrans" presStyleCnt="0"/>
      <dgm:spPr/>
    </dgm:pt>
    <dgm:pt modelId="{48FF9B96-548D-4B0A-A34C-F5DDF4115861}" type="pres">
      <dgm:prSet presAssocID="{DFE881E4-8413-45BC-B782-1B71529B009D}" presName="compNode" presStyleCnt="0"/>
      <dgm:spPr/>
    </dgm:pt>
    <dgm:pt modelId="{6609E9AD-28C9-4091-B628-DD7FEAB137E0}" type="pres">
      <dgm:prSet presAssocID="{DFE881E4-8413-45BC-B782-1B71529B009D}" presName="bgRect" presStyleLbl="bgShp" presStyleIdx="1" presStyleCnt="4"/>
      <dgm:spPr/>
    </dgm:pt>
    <dgm:pt modelId="{A3951422-EB5B-4717-BEF0-028B0E58028E}" type="pres">
      <dgm:prSet presAssocID="{DFE881E4-8413-45BC-B782-1B71529B009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97BABD8-C664-4834-8FA0-889254699CED}" type="pres">
      <dgm:prSet presAssocID="{DFE881E4-8413-45BC-B782-1B71529B009D}" presName="spaceRect" presStyleCnt="0"/>
      <dgm:spPr/>
    </dgm:pt>
    <dgm:pt modelId="{5A0D9D58-9498-43AA-98F5-B9886887DC22}" type="pres">
      <dgm:prSet presAssocID="{DFE881E4-8413-45BC-B782-1B71529B009D}" presName="parTx" presStyleLbl="revTx" presStyleIdx="1" presStyleCnt="4">
        <dgm:presLayoutVars>
          <dgm:chMax val="0"/>
          <dgm:chPref val="0"/>
        </dgm:presLayoutVars>
      </dgm:prSet>
      <dgm:spPr/>
    </dgm:pt>
    <dgm:pt modelId="{69F7C473-9F58-4D56-AB25-1E553FAEAC14}" type="pres">
      <dgm:prSet presAssocID="{796CF810-1DE4-4B76-99D4-3558C696E768}" presName="sibTrans" presStyleCnt="0"/>
      <dgm:spPr/>
    </dgm:pt>
    <dgm:pt modelId="{70D3D316-8C78-4AF2-8C5C-87D985C5A4E3}" type="pres">
      <dgm:prSet presAssocID="{61DD0D09-9401-4B96-B858-E15831A0F488}" presName="compNode" presStyleCnt="0"/>
      <dgm:spPr/>
    </dgm:pt>
    <dgm:pt modelId="{20EDF98F-6442-48C3-AFEF-1CDA9E30EA68}" type="pres">
      <dgm:prSet presAssocID="{61DD0D09-9401-4B96-B858-E15831A0F488}" presName="bgRect" presStyleLbl="bgShp" presStyleIdx="2" presStyleCnt="4"/>
      <dgm:spPr/>
    </dgm:pt>
    <dgm:pt modelId="{12702348-68C6-4174-9CF6-7992AE1C89C1}" type="pres">
      <dgm:prSet presAssocID="{61DD0D09-9401-4B96-B858-E15831A0F48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37E2D38-83DC-4DF1-9D0F-04B4C8C4922A}" type="pres">
      <dgm:prSet presAssocID="{61DD0D09-9401-4B96-B858-E15831A0F488}" presName="spaceRect" presStyleCnt="0"/>
      <dgm:spPr/>
    </dgm:pt>
    <dgm:pt modelId="{986195A5-376B-473B-BF68-E16CFC82B0FF}" type="pres">
      <dgm:prSet presAssocID="{61DD0D09-9401-4B96-B858-E15831A0F488}" presName="parTx" presStyleLbl="revTx" presStyleIdx="2" presStyleCnt="4">
        <dgm:presLayoutVars>
          <dgm:chMax val="0"/>
          <dgm:chPref val="0"/>
        </dgm:presLayoutVars>
      </dgm:prSet>
      <dgm:spPr/>
    </dgm:pt>
    <dgm:pt modelId="{2005ECBE-B777-4DF0-AF1E-C3E6183696C6}" type="pres">
      <dgm:prSet presAssocID="{A42A4A6C-871D-44CD-B504-0DE7E612FD6C}" presName="sibTrans" presStyleCnt="0"/>
      <dgm:spPr/>
    </dgm:pt>
    <dgm:pt modelId="{2514702E-8D32-4400-9333-C30E4A4240AC}" type="pres">
      <dgm:prSet presAssocID="{B4093D49-FE41-4F9C-BFA6-7C6CBB5845C7}" presName="compNode" presStyleCnt="0"/>
      <dgm:spPr/>
    </dgm:pt>
    <dgm:pt modelId="{8C67CD62-9057-46AC-B24E-0A7FB28F1189}" type="pres">
      <dgm:prSet presAssocID="{B4093D49-FE41-4F9C-BFA6-7C6CBB5845C7}" presName="bgRect" presStyleLbl="bgShp" presStyleIdx="3" presStyleCnt="4"/>
      <dgm:spPr/>
    </dgm:pt>
    <dgm:pt modelId="{79088710-09A4-48C6-8FDC-011201C12198}" type="pres">
      <dgm:prSet presAssocID="{B4093D49-FE41-4F9C-BFA6-7C6CBB5845C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0343BD1F-9B8C-4298-913C-04F36B8B1AAE}" type="pres">
      <dgm:prSet presAssocID="{B4093D49-FE41-4F9C-BFA6-7C6CBB5845C7}" presName="spaceRect" presStyleCnt="0"/>
      <dgm:spPr/>
    </dgm:pt>
    <dgm:pt modelId="{C0E0CD83-92D8-41DB-B59D-B39469753FAC}" type="pres">
      <dgm:prSet presAssocID="{B4093D49-FE41-4F9C-BFA6-7C6CBB5845C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3D6DE50-31C1-4949-8C9C-25664C0D94C0}" type="presOf" srcId="{DFE881E4-8413-45BC-B782-1B71529B009D}" destId="{5A0D9D58-9498-43AA-98F5-B9886887DC22}" srcOrd="0" destOrd="0" presId="urn:microsoft.com/office/officeart/2018/2/layout/IconVerticalSolidList"/>
    <dgm:cxn modelId="{AE60519A-4FFE-42DC-AC99-052BCAD59303}" type="presOf" srcId="{1021FD42-DADF-4C99-96EF-55C28E16D8A9}" destId="{FE37FFF8-17A0-4C6C-B2A1-AEB25EC82373}" srcOrd="0" destOrd="0" presId="urn:microsoft.com/office/officeart/2018/2/layout/IconVerticalSolidList"/>
    <dgm:cxn modelId="{D2499EA4-AE8C-440E-8EFB-340901126C28}" type="presOf" srcId="{B4093D49-FE41-4F9C-BFA6-7C6CBB5845C7}" destId="{C0E0CD83-92D8-41DB-B59D-B39469753FAC}" srcOrd="0" destOrd="0" presId="urn:microsoft.com/office/officeart/2018/2/layout/IconVerticalSolidList"/>
    <dgm:cxn modelId="{E77D43AC-EC2D-4FCA-ADF0-871081735176}" type="presOf" srcId="{61DD0D09-9401-4B96-B858-E15831A0F488}" destId="{986195A5-376B-473B-BF68-E16CFC82B0FF}" srcOrd="0" destOrd="0" presId="urn:microsoft.com/office/officeart/2018/2/layout/IconVerticalSolidList"/>
    <dgm:cxn modelId="{BA4FCCB4-C2C0-49A5-9453-ED70691F4B59}" type="presOf" srcId="{3AD9AF28-F949-4DEE-9B95-17564AA99565}" destId="{0859EA08-535F-4BC9-A8B9-E0FC4DA699FF}" srcOrd="0" destOrd="0" presId="urn:microsoft.com/office/officeart/2018/2/layout/IconVerticalSolidList"/>
    <dgm:cxn modelId="{38FD70D0-3071-427B-90AC-B5BEBEE72B20}" srcId="{3AD9AF28-F949-4DEE-9B95-17564AA99565}" destId="{61DD0D09-9401-4B96-B858-E15831A0F488}" srcOrd="2" destOrd="0" parTransId="{E54B9B49-4160-4345-837F-98AFBD6DDB14}" sibTransId="{A42A4A6C-871D-44CD-B504-0DE7E612FD6C}"/>
    <dgm:cxn modelId="{024A72E7-64E4-4EF2-B00A-F2128E7787AA}" srcId="{3AD9AF28-F949-4DEE-9B95-17564AA99565}" destId="{B4093D49-FE41-4F9C-BFA6-7C6CBB5845C7}" srcOrd="3" destOrd="0" parTransId="{12591AEF-1FBB-4F7E-A0EA-0B0E976D4493}" sibTransId="{067CDD9A-EB97-4EB4-87D9-5DFFC4741158}"/>
    <dgm:cxn modelId="{826C23EB-68DA-4C41-A44D-DCE79BD4B195}" srcId="{3AD9AF28-F949-4DEE-9B95-17564AA99565}" destId="{1021FD42-DADF-4C99-96EF-55C28E16D8A9}" srcOrd="0" destOrd="0" parTransId="{54D0D68A-AF4F-4701-9DEA-5136A41C26E5}" sibTransId="{7D2B19C6-C74C-468B-9112-FDF82B258AD8}"/>
    <dgm:cxn modelId="{1DC730F5-CB35-49EE-A94D-7ED0F563BD1F}" srcId="{3AD9AF28-F949-4DEE-9B95-17564AA99565}" destId="{DFE881E4-8413-45BC-B782-1B71529B009D}" srcOrd="1" destOrd="0" parTransId="{29B07EE5-8D1D-4EA0-AA04-AE5DE61863A6}" sibTransId="{796CF810-1DE4-4B76-99D4-3558C696E768}"/>
    <dgm:cxn modelId="{8735EF62-829B-48C6-8373-6703FC564B0C}" type="presParOf" srcId="{0859EA08-535F-4BC9-A8B9-E0FC4DA699FF}" destId="{50F1B5E1-687B-443B-A725-74CE3C51BAE4}" srcOrd="0" destOrd="0" presId="urn:microsoft.com/office/officeart/2018/2/layout/IconVerticalSolidList"/>
    <dgm:cxn modelId="{1E556188-F52C-4975-803E-C7DDC53AD4B3}" type="presParOf" srcId="{50F1B5E1-687B-443B-A725-74CE3C51BAE4}" destId="{A7CB55A9-C01A-49F5-9159-0E6D578CDEFA}" srcOrd="0" destOrd="0" presId="urn:microsoft.com/office/officeart/2018/2/layout/IconVerticalSolidList"/>
    <dgm:cxn modelId="{62A9FF79-A935-4792-B98B-EE1287A7D75C}" type="presParOf" srcId="{50F1B5E1-687B-443B-A725-74CE3C51BAE4}" destId="{E64A44FE-81E2-4C72-AA09-C4889C23EDAB}" srcOrd="1" destOrd="0" presId="urn:microsoft.com/office/officeart/2018/2/layout/IconVerticalSolidList"/>
    <dgm:cxn modelId="{785A9691-1920-4CD3-AC09-B0BA89714CC2}" type="presParOf" srcId="{50F1B5E1-687B-443B-A725-74CE3C51BAE4}" destId="{38664880-C896-4CF4-B697-9FBDB7F0ED6B}" srcOrd="2" destOrd="0" presId="urn:microsoft.com/office/officeart/2018/2/layout/IconVerticalSolidList"/>
    <dgm:cxn modelId="{0A350F41-7FA2-40D6-B508-18D7FBB6D046}" type="presParOf" srcId="{50F1B5E1-687B-443B-A725-74CE3C51BAE4}" destId="{FE37FFF8-17A0-4C6C-B2A1-AEB25EC82373}" srcOrd="3" destOrd="0" presId="urn:microsoft.com/office/officeart/2018/2/layout/IconVerticalSolidList"/>
    <dgm:cxn modelId="{173CE24C-4566-4BE7-B7BD-7B8EC6E23C51}" type="presParOf" srcId="{0859EA08-535F-4BC9-A8B9-E0FC4DA699FF}" destId="{0E6F267A-0421-48EE-A12A-1FC8B2DB2DE7}" srcOrd="1" destOrd="0" presId="urn:microsoft.com/office/officeart/2018/2/layout/IconVerticalSolidList"/>
    <dgm:cxn modelId="{F9773A5E-A6F3-43C5-8D26-272A7718D6B5}" type="presParOf" srcId="{0859EA08-535F-4BC9-A8B9-E0FC4DA699FF}" destId="{48FF9B96-548D-4B0A-A34C-F5DDF4115861}" srcOrd="2" destOrd="0" presId="urn:microsoft.com/office/officeart/2018/2/layout/IconVerticalSolidList"/>
    <dgm:cxn modelId="{D660B77C-4948-4ED7-805E-3F05FB57B922}" type="presParOf" srcId="{48FF9B96-548D-4B0A-A34C-F5DDF4115861}" destId="{6609E9AD-28C9-4091-B628-DD7FEAB137E0}" srcOrd="0" destOrd="0" presId="urn:microsoft.com/office/officeart/2018/2/layout/IconVerticalSolidList"/>
    <dgm:cxn modelId="{8B6A3C32-F365-48DB-B841-3E41F392D865}" type="presParOf" srcId="{48FF9B96-548D-4B0A-A34C-F5DDF4115861}" destId="{A3951422-EB5B-4717-BEF0-028B0E58028E}" srcOrd="1" destOrd="0" presId="urn:microsoft.com/office/officeart/2018/2/layout/IconVerticalSolidList"/>
    <dgm:cxn modelId="{18C9F0AD-7389-4003-82CF-6E3CA0250C58}" type="presParOf" srcId="{48FF9B96-548D-4B0A-A34C-F5DDF4115861}" destId="{E97BABD8-C664-4834-8FA0-889254699CED}" srcOrd="2" destOrd="0" presId="urn:microsoft.com/office/officeart/2018/2/layout/IconVerticalSolidList"/>
    <dgm:cxn modelId="{859D2E97-1E56-4484-9B13-8C25F504994D}" type="presParOf" srcId="{48FF9B96-548D-4B0A-A34C-F5DDF4115861}" destId="{5A0D9D58-9498-43AA-98F5-B9886887DC22}" srcOrd="3" destOrd="0" presId="urn:microsoft.com/office/officeart/2018/2/layout/IconVerticalSolidList"/>
    <dgm:cxn modelId="{B8F8C326-65F2-4066-9D38-194BF5A8FB32}" type="presParOf" srcId="{0859EA08-535F-4BC9-A8B9-E0FC4DA699FF}" destId="{69F7C473-9F58-4D56-AB25-1E553FAEAC14}" srcOrd="3" destOrd="0" presId="urn:microsoft.com/office/officeart/2018/2/layout/IconVerticalSolidList"/>
    <dgm:cxn modelId="{F4D3FF4E-5119-4D72-89F1-E3D52AB5BCEB}" type="presParOf" srcId="{0859EA08-535F-4BC9-A8B9-E0FC4DA699FF}" destId="{70D3D316-8C78-4AF2-8C5C-87D985C5A4E3}" srcOrd="4" destOrd="0" presId="urn:microsoft.com/office/officeart/2018/2/layout/IconVerticalSolidList"/>
    <dgm:cxn modelId="{E2FF0F05-89FD-49CE-817A-F7C02205A1C4}" type="presParOf" srcId="{70D3D316-8C78-4AF2-8C5C-87D985C5A4E3}" destId="{20EDF98F-6442-48C3-AFEF-1CDA9E30EA68}" srcOrd="0" destOrd="0" presId="urn:microsoft.com/office/officeart/2018/2/layout/IconVerticalSolidList"/>
    <dgm:cxn modelId="{D100F908-1CAB-4818-AC44-D2557C011112}" type="presParOf" srcId="{70D3D316-8C78-4AF2-8C5C-87D985C5A4E3}" destId="{12702348-68C6-4174-9CF6-7992AE1C89C1}" srcOrd="1" destOrd="0" presId="urn:microsoft.com/office/officeart/2018/2/layout/IconVerticalSolidList"/>
    <dgm:cxn modelId="{5B9F9737-2409-4CE1-AD92-266A931B075B}" type="presParOf" srcId="{70D3D316-8C78-4AF2-8C5C-87D985C5A4E3}" destId="{737E2D38-83DC-4DF1-9D0F-04B4C8C4922A}" srcOrd="2" destOrd="0" presId="urn:microsoft.com/office/officeart/2018/2/layout/IconVerticalSolidList"/>
    <dgm:cxn modelId="{739E4F70-A273-4839-903E-59E9E027339A}" type="presParOf" srcId="{70D3D316-8C78-4AF2-8C5C-87D985C5A4E3}" destId="{986195A5-376B-473B-BF68-E16CFC82B0FF}" srcOrd="3" destOrd="0" presId="urn:microsoft.com/office/officeart/2018/2/layout/IconVerticalSolidList"/>
    <dgm:cxn modelId="{13E8A99C-C03C-421B-8268-12C505492AE6}" type="presParOf" srcId="{0859EA08-535F-4BC9-A8B9-E0FC4DA699FF}" destId="{2005ECBE-B777-4DF0-AF1E-C3E6183696C6}" srcOrd="5" destOrd="0" presId="urn:microsoft.com/office/officeart/2018/2/layout/IconVerticalSolidList"/>
    <dgm:cxn modelId="{04BA5BE3-4DCA-4927-BB95-56C7053836B3}" type="presParOf" srcId="{0859EA08-535F-4BC9-A8B9-E0FC4DA699FF}" destId="{2514702E-8D32-4400-9333-C30E4A4240AC}" srcOrd="6" destOrd="0" presId="urn:microsoft.com/office/officeart/2018/2/layout/IconVerticalSolidList"/>
    <dgm:cxn modelId="{D9DAB88A-DB5A-4824-9931-6BDC6E00FDF9}" type="presParOf" srcId="{2514702E-8D32-4400-9333-C30E4A4240AC}" destId="{8C67CD62-9057-46AC-B24E-0A7FB28F1189}" srcOrd="0" destOrd="0" presId="urn:microsoft.com/office/officeart/2018/2/layout/IconVerticalSolidList"/>
    <dgm:cxn modelId="{0838B3C8-9616-4806-A82A-A4AEB8711117}" type="presParOf" srcId="{2514702E-8D32-4400-9333-C30E4A4240AC}" destId="{79088710-09A4-48C6-8FDC-011201C12198}" srcOrd="1" destOrd="0" presId="urn:microsoft.com/office/officeart/2018/2/layout/IconVerticalSolidList"/>
    <dgm:cxn modelId="{59AEE809-92DE-4AF8-98AA-5034A10EA5C9}" type="presParOf" srcId="{2514702E-8D32-4400-9333-C30E4A4240AC}" destId="{0343BD1F-9B8C-4298-913C-04F36B8B1AAE}" srcOrd="2" destOrd="0" presId="urn:microsoft.com/office/officeart/2018/2/layout/IconVerticalSolidList"/>
    <dgm:cxn modelId="{69C93D89-C9EF-459B-B6E7-5D102095B23F}" type="presParOf" srcId="{2514702E-8D32-4400-9333-C30E4A4240AC}" destId="{C0E0CD83-92D8-41DB-B59D-B39469753F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158A5F-C943-4156-AB2F-0C240D34ABC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0039FB2A-52F3-4B71-9D60-9D4E515827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Labeling and protection services from Microsoft 365 Security and Compliance Center</a:t>
          </a:r>
        </a:p>
      </dgm:t>
    </dgm:pt>
    <dgm:pt modelId="{12EF71D5-3616-4A3C-A281-E109DC39DDD1}" type="parTrans" cxnId="{EFE928AC-268A-47C6-B1AB-93AC2041B69C}">
      <dgm:prSet/>
      <dgm:spPr/>
      <dgm:t>
        <a:bodyPr/>
        <a:lstStyle/>
        <a:p>
          <a:endParaRPr lang="en-US"/>
        </a:p>
      </dgm:t>
    </dgm:pt>
    <dgm:pt modelId="{54F120EC-E02E-48DF-BF3D-7F51CA7EA150}" type="sibTrans" cxnId="{EFE928AC-268A-47C6-B1AB-93AC2041B69C}">
      <dgm:prSet/>
      <dgm:spPr/>
      <dgm:t>
        <a:bodyPr/>
        <a:lstStyle/>
        <a:p>
          <a:endParaRPr lang="en-US"/>
        </a:p>
      </dgm:t>
    </dgm:pt>
    <dgm:pt modelId="{A636E348-F283-415D-9344-2EF0160F741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Native support for applying labels and protection to files. </a:t>
          </a:r>
        </a:p>
      </dgm:t>
    </dgm:pt>
    <dgm:pt modelId="{33DE7843-5213-420E-A892-03694E70F3D1}" type="parTrans" cxnId="{10AA262B-409B-46B2-A33F-05F2A5A8E7B2}">
      <dgm:prSet/>
      <dgm:spPr/>
      <dgm:t>
        <a:bodyPr/>
        <a:lstStyle/>
        <a:p>
          <a:endParaRPr lang="en-US"/>
        </a:p>
      </dgm:t>
    </dgm:pt>
    <dgm:pt modelId="{4E400076-17EF-40EF-9A35-12DAD5B4EBA1}" type="sibTrans" cxnId="{10AA262B-409B-46B2-A33F-05F2A5A8E7B2}">
      <dgm:prSet/>
      <dgm:spPr/>
      <dgm:t>
        <a:bodyPr/>
        <a:lstStyle/>
        <a:p>
          <a:endParaRPr lang="en-US"/>
        </a:p>
      </dgm:t>
    </dgm:pt>
    <dgm:pt modelId="{4549F5C3-97CC-42FB-ACDB-511FE0BE6AB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 is composed of three APIs</a:t>
          </a:r>
        </a:p>
      </dgm:t>
    </dgm:pt>
    <dgm:pt modelId="{194793A2-D6C9-40A5-84EB-559CB68724F0}" type="parTrans" cxnId="{2FD2C524-24AA-4106-955A-9C2532A4807B}">
      <dgm:prSet/>
      <dgm:spPr/>
      <dgm:t>
        <a:bodyPr/>
        <a:lstStyle/>
        <a:p>
          <a:endParaRPr lang="en-US"/>
        </a:p>
      </dgm:t>
    </dgm:pt>
    <dgm:pt modelId="{DE23DDC4-B0A8-44B6-BE83-262E90D785AD}" type="sibTrans" cxnId="{2FD2C524-24AA-4106-955A-9C2532A4807B}">
      <dgm:prSet/>
      <dgm:spPr/>
      <dgm:t>
        <a:bodyPr/>
        <a:lstStyle/>
        <a:p>
          <a:endParaRPr lang="en-US"/>
        </a:p>
      </dgm:t>
    </dgm:pt>
    <dgm:pt modelId="{AE810E17-2FB9-4FD6-8553-344F28D362A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File API</a:t>
          </a:r>
        </a:p>
      </dgm:t>
    </dgm:pt>
    <dgm:pt modelId="{3A21215B-D71D-4FEA-BC19-32FB059D4013}" type="parTrans" cxnId="{D21FBC06-D414-471B-B441-389DDF58D5FA}">
      <dgm:prSet/>
      <dgm:spPr/>
      <dgm:t>
        <a:bodyPr/>
        <a:lstStyle/>
        <a:p>
          <a:endParaRPr lang="en-US"/>
        </a:p>
      </dgm:t>
    </dgm:pt>
    <dgm:pt modelId="{893A631A-C15B-4F4B-A4D7-370ACA0F0E6E}" type="sibTrans" cxnId="{D21FBC06-D414-471B-B441-389DDF58D5FA}">
      <dgm:prSet/>
      <dgm:spPr/>
      <dgm:t>
        <a:bodyPr/>
        <a:lstStyle/>
        <a:p>
          <a:endParaRPr lang="en-US"/>
        </a:p>
      </dgm:t>
    </dgm:pt>
    <dgm:pt modelId="{559E51AE-825B-4327-83AE-E564DB7E864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Policy API</a:t>
          </a:r>
        </a:p>
      </dgm:t>
    </dgm:pt>
    <dgm:pt modelId="{B4B62491-CD50-4ADB-A2E2-5E625BC2FCFA}" type="parTrans" cxnId="{D240FBD5-472D-4AFE-927F-949ADED2926A}">
      <dgm:prSet/>
      <dgm:spPr/>
      <dgm:t>
        <a:bodyPr/>
        <a:lstStyle/>
        <a:p>
          <a:endParaRPr lang="en-US"/>
        </a:p>
      </dgm:t>
    </dgm:pt>
    <dgm:pt modelId="{4BD23648-50FE-46A8-80E8-6F158EF31E87}" type="sibTrans" cxnId="{D240FBD5-472D-4AFE-927F-949ADED2926A}">
      <dgm:prSet/>
      <dgm:spPr/>
      <dgm:t>
        <a:bodyPr/>
        <a:lstStyle/>
        <a:p>
          <a:endParaRPr lang="en-US"/>
        </a:p>
      </dgm:t>
    </dgm:pt>
    <dgm:pt modelId="{ABF74D0B-5796-4F06-B2A0-EDCF8FCFE51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Protection API</a:t>
          </a:r>
        </a:p>
      </dgm:t>
    </dgm:pt>
    <dgm:pt modelId="{C0D661DC-8CC9-472B-AA20-B4317249DADF}" type="parTrans" cxnId="{608D42B5-DFD1-487D-9C3D-7F846BF22AEA}">
      <dgm:prSet/>
      <dgm:spPr/>
      <dgm:t>
        <a:bodyPr/>
        <a:lstStyle/>
        <a:p>
          <a:endParaRPr lang="en-US"/>
        </a:p>
      </dgm:t>
    </dgm:pt>
    <dgm:pt modelId="{F21B5C68-0AED-47A5-A4B3-CD632CC58966}" type="sibTrans" cxnId="{608D42B5-DFD1-487D-9C3D-7F846BF22AEA}">
      <dgm:prSet/>
      <dgm:spPr/>
      <dgm:t>
        <a:bodyPr/>
        <a:lstStyle/>
        <a:p>
          <a:endParaRPr lang="en-US"/>
        </a:p>
      </dgm:t>
    </dgm:pt>
    <dgm:pt modelId="{9F27BA74-7304-4A20-A7ED-5BEFDEC2A534}" type="pres">
      <dgm:prSet presAssocID="{89158A5F-C943-4156-AB2F-0C240D34ABCD}" presName="root" presStyleCnt="0">
        <dgm:presLayoutVars>
          <dgm:dir/>
          <dgm:resizeHandles val="exact"/>
        </dgm:presLayoutVars>
      </dgm:prSet>
      <dgm:spPr/>
    </dgm:pt>
    <dgm:pt modelId="{C020038F-6235-4DE7-B7A8-A78CD54FB7D9}" type="pres">
      <dgm:prSet presAssocID="{0039FB2A-52F3-4B71-9D60-9D4E51582764}" presName="compNode" presStyleCnt="0"/>
      <dgm:spPr/>
    </dgm:pt>
    <dgm:pt modelId="{6E8EA402-C633-495D-9F9B-82FBD33663A7}" type="pres">
      <dgm:prSet presAssocID="{0039FB2A-52F3-4B71-9D60-9D4E51582764}" presName="bgRect" presStyleLbl="bgShp" presStyleIdx="0" presStyleCnt="3"/>
      <dgm:spPr/>
    </dgm:pt>
    <dgm:pt modelId="{DC988CEE-4277-4E15-9B39-AA3F76CF9E21}" type="pres">
      <dgm:prSet presAssocID="{0039FB2A-52F3-4B71-9D60-9D4E5158276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0E078D0-BBD1-43A4-820E-9467FD5C0B97}" type="pres">
      <dgm:prSet presAssocID="{0039FB2A-52F3-4B71-9D60-9D4E51582764}" presName="spaceRect" presStyleCnt="0"/>
      <dgm:spPr/>
    </dgm:pt>
    <dgm:pt modelId="{3B341BB5-C310-4AEA-A85A-4E5216A23E95}" type="pres">
      <dgm:prSet presAssocID="{0039FB2A-52F3-4B71-9D60-9D4E51582764}" presName="parTx" presStyleLbl="revTx" presStyleIdx="0" presStyleCnt="4">
        <dgm:presLayoutVars>
          <dgm:chMax val="0"/>
          <dgm:chPref val="0"/>
        </dgm:presLayoutVars>
      </dgm:prSet>
      <dgm:spPr/>
    </dgm:pt>
    <dgm:pt modelId="{45115BC9-D6E0-4C96-8F48-F391F074DD7C}" type="pres">
      <dgm:prSet presAssocID="{54F120EC-E02E-48DF-BF3D-7F51CA7EA150}" presName="sibTrans" presStyleCnt="0"/>
      <dgm:spPr/>
    </dgm:pt>
    <dgm:pt modelId="{768A950F-263B-4785-8056-34A54809F482}" type="pres">
      <dgm:prSet presAssocID="{A636E348-F283-415D-9344-2EF0160F7412}" presName="compNode" presStyleCnt="0"/>
      <dgm:spPr/>
    </dgm:pt>
    <dgm:pt modelId="{DC9631B2-6389-43A3-BA60-8A8AE8F5D71D}" type="pres">
      <dgm:prSet presAssocID="{A636E348-F283-415D-9344-2EF0160F7412}" presName="bgRect" presStyleLbl="bgShp" presStyleIdx="1" presStyleCnt="3"/>
      <dgm:spPr/>
    </dgm:pt>
    <dgm:pt modelId="{B2B577E3-311F-4C56-8E8B-00A5277CC1CC}" type="pres">
      <dgm:prSet presAssocID="{A636E348-F283-415D-9344-2EF0160F741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nabata Tree"/>
        </a:ext>
      </dgm:extLst>
    </dgm:pt>
    <dgm:pt modelId="{0D49F9A2-BE6E-43F8-8031-8DBF0538FC55}" type="pres">
      <dgm:prSet presAssocID="{A636E348-F283-415D-9344-2EF0160F7412}" presName="spaceRect" presStyleCnt="0"/>
      <dgm:spPr/>
    </dgm:pt>
    <dgm:pt modelId="{EED52EDA-8F52-4F1B-B58B-A522BD6FFED4}" type="pres">
      <dgm:prSet presAssocID="{A636E348-F283-415D-9344-2EF0160F7412}" presName="parTx" presStyleLbl="revTx" presStyleIdx="1" presStyleCnt="4">
        <dgm:presLayoutVars>
          <dgm:chMax val="0"/>
          <dgm:chPref val="0"/>
        </dgm:presLayoutVars>
      </dgm:prSet>
      <dgm:spPr/>
    </dgm:pt>
    <dgm:pt modelId="{539B0F39-953B-4A79-9D79-2FFC63878745}" type="pres">
      <dgm:prSet presAssocID="{4E400076-17EF-40EF-9A35-12DAD5B4EBA1}" presName="sibTrans" presStyleCnt="0"/>
      <dgm:spPr/>
    </dgm:pt>
    <dgm:pt modelId="{FA27FE07-16DA-44D8-961C-5304E1CDF488}" type="pres">
      <dgm:prSet presAssocID="{4549F5C3-97CC-42FB-ACDB-511FE0BE6AB1}" presName="compNode" presStyleCnt="0"/>
      <dgm:spPr/>
    </dgm:pt>
    <dgm:pt modelId="{51B4E68F-1696-4983-8514-E867F67624A2}" type="pres">
      <dgm:prSet presAssocID="{4549F5C3-97CC-42FB-ACDB-511FE0BE6AB1}" presName="bgRect" presStyleLbl="bgShp" presStyleIdx="2" presStyleCnt="3"/>
      <dgm:spPr/>
    </dgm:pt>
    <dgm:pt modelId="{E9934D34-95E5-474C-A56B-1ABB227C8427}" type="pres">
      <dgm:prSet presAssocID="{4549F5C3-97CC-42FB-ACDB-511FE0BE6AB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04B4E51-0C69-448A-B254-12CCC44E0B1B}" type="pres">
      <dgm:prSet presAssocID="{4549F5C3-97CC-42FB-ACDB-511FE0BE6AB1}" presName="spaceRect" presStyleCnt="0"/>
      <dgm:spPr/>
    </dgm:pt>
    <dgm:pt modelId="{6DA69192-F2F8-4099-A08E-465CD1C0764B}" type="pres">
      <dgm:prSet presAssocID="{4549F5C3-97CC-42FB-ACDB-511FE0BE6AB1}" presName="parTx" presStyleLbl="revTx" presStyleIdx="2" presStyleCnt="4">
        <dgm:presLayoutVars>
          <dgm:chMax val="0"/>
          <dgm:chPref val="0"/>
        </dgm:presLayoutVars>
      </dgm:prSet>
      <dgm:spPr/>
    </dgm:pt>
    <dgm:pt modelId="{6CA8231A-7DF2-40A5-8AFF-186C3B9FF082}" type="pres">
      <dgm:prSet presAssocID="{4549F5C3-97CC-42FB-ACDB-511FE0BE6AB1}" presName="desTx" presStyleLbl="revTx" presStyleIdx="3" presStyleCnt="4">
        <dgm:presLayoutVars/>
      </dgm:prSet>
      <dgm:spPr/>
    </dgm:pt>
  </dgm:ptLst>
  <dgm:cxnLst>
    <dgm:cxn modelId="{5A30A505-7DA7-44BF-BCAB-FD4CE6F48F30}" type="presOf" srcId="{4549F5C3-97CC-42FB-ACDB-511FE0BE6AB1}" destId="{6DA69192-F2F8-4099-A08E-465CD1C0764B}" srcOrd="0" destOrd="0" presId="urn:microsoft.com/office/officeart/2018/2/layout/IconVerticalSolidList"/>
    <dgm:cxn modelId="{D21FBC06-D414-471B-B441-389DDF58D5FA}" srcId="{4549F5C3-97CC-42FB-ACDB-511FE0BE6AB1}" destId="{AE810E17-2FB9-4FD6-8553-344F28D362A5}" srcOrd="0" destOrd="0" parTransId="{3A21215B-D71D-4FEA-BC19-32FB059D4013}" sibTransId="{893A631A-C15B-4F4B-A4D7-370ACA0F0E6E}"/>
    <dgm:cxn modelId="{C2067E1D-F7F7-4A36-8010-1C7F4B0B85A9}" type="presOf" srcId="{89158A5F-C943-4156-AB2F-0C240D34ABCD}" destId="{9F27BA74-7304-4A20-A7ED-5BEFDEC2A534}" srcOrd="0" destOrd="0" presId="urn:microsoft.com/office/officeart/2018/2/layout/IconVerticalSolidList"/>
    <dgm:cxn modelId="{E4D17B22-100C-4A7D-9584-371896DDB9CB}" type="presOf" srcId="{559E51AE-825B-4327-83AE-E564DB7E8646}" destId="{6CA8231A-7DF2-40A5-8AFF-186C3B9FF082}" srcOrd="0" destOrd="1" presId="urn:microsoft.com/office/officeart/2018/2/layout/IconVerticalSolidList"/>
    <dgm:cxn modelId="{2FD2C524-24AA-4106-955A-9C2532A4807B}" srcId="{89158A5F-C943-4156-AB2F-0C240D34ABCD}" destId="{4549F5C3-97CC-42FB-ACDB-511FE0BE6AB1}" srcOrd="2" destOrd="0" parTransId="{194793A2-D6C9-40A5-84EB-559CB68724F0}" sibTransId="{DE23DDC4-B0A8-44B6-BE83-262E90D785AD}"/>
    <dgm:cxn modelId="{10AA262B-409B-46B2-A33F-05F2A5A8E7B2}" srcId="{89158A5F-C943-4156-AB2F-0C240D34ABCD}" destId="{A636E348-F283-415D-9344-2EF0160F7412}" srcOrd="1" destOrd="0" parTransId="{33DE7843-5213-420E-A892-03694E70F3D1}" sibTransId="{4E400076-17EF-40EF-9A35-12DAD5B4EBA1}"/>
    <dgm:cxn modelId="{2B1DCD3F-5986-41AA-8C20-D6B44F02ED69}" type="presOf" srcId="{ABF74D0B-5796-4F06-B2A0-EDCF8FCFE51A}" destId="{6CA8231A-7DF2-40A5-8AFF-186C3B9FF082}" srcOrd="0" destOrd="2" presId="urn:microsoft.com/office/officeart/2018/2/layout/IconVerticalSolidList"/>
    <dgm:cxn modelId="{10072080-350A-4FA1-ABD3-7B8DBAABCDBD}" type="presOf" srcId="{0039FB2A-52F3-4B71-9D60-9D4E51582764}" destId="{3B341BB5-C310-4AEA-A85A-4E5216A23E95}" srcOrd="0" destOrd="0" presId="urn:microsoft.com/office/officeart/2018/2/layout/IconVerticalSolidList"/>
    <dgm:cxn modelId="{EFE928AC-268A-47C6-B1AB-93AC2041B69C}" srcId="{89158A5F-C943-4156-AB2F-0C240D34ABCD}" destId="{0039FB2A-52F3-4B71-9D60-9D4E51582764}" srcOrd="0" destOrd="0" parTransId="{12EF71D5-3616-4A3C-A281-E109DC39DDD1}" sibTransId="{54F120EC-E02E-48DF-BF3D-7F51CA7EA150}"/>
    <dgm:cxn modelId="{608D42B5-DFD1-487D-9C3D-7F846BF22AEA}" srcId="{4549F5C3-97CC-42FB-ACDB-511FE0BE6AB1}" destId="{ABF74D0B-5796-4F06-B2A0-EDCF8FCFE51A}" srcOrd="2" destOrd="0" parTransId="{C0D661DC-8CC9-472B-AA20-B4317249DADF}" sibTransId="{F21B5C68-0AED-47A5-A4B3-CD632CC58966}"/>
    <dgm:cxn modelId="{FF42FEB8-BB82-427E-9BBE-C9EDF1DF5EF3}" type="presOf" srcId="{A636E348-F283-415D-9344-2EF0160F7412}" destId="{EED52EDA-8F52-4F1B-B58B-A522BD6FFED4}" srcOrd="0" destOrd="0" presId="urn:microsoft.com/office/officeart/2018/2/layout/IconVerticalSolidList"/>
    <dgm:cxn modelId="{EBDB9AD5-9026-44B5-AA3C-95512C5DFEA3}" type="presOf" srcId="{AE810E17-2FB9-4FD6-8553-344F28D362A5}" destId="{6CA8231A-7DF2-40A5-8AFF-186C3B9FF082}" srcOrd="0" destOrd="0" presId="urn:microsoft.com/office/officeart/2018/2/layout/IconVerticalSolidList"/>
    <dgm:cxn modelId="{D240FBD5-472D-4AFE-927F-949ADED2926A}" srcId="{4549F5C3-97CC-42FB-ACDB-511FE0BE6AB1}" destId="{559E51AE-825B-4327-83AE-E564DB7E8646}" srcOrd="1" destOrd="0" parTransId="{B4B62491-CD50-4ADB-A2E2-5E625BC2FCFA}" sibTransId="{4BD23648-50FE-46A8-80E8-6F158EF31E87}"/>
    <dgm:cxn modelId="{3351EBFF-D1E3-44EA-B1E6-784ED470FAB3}" type="presParOf" srcId="{9F27BA74-7304-4A20-A7ED-5BEFDEC2A534}" destId="{C020038F-6235-4DE7-B7A8-A78CD54FB7D9}" srcOrd="0" destOrd="0" presId="urn:microsoft.com/office/officeart/2018/2/layout/IconVerticalSolidList"/>
    <dgm:cxn modelId="{65A4090E-2A8C-4935-B9E3-49B2B320859B}" type="presParOf" srcId="{C020038F-6235-4DE7-B7A8-A78CD54FB7D9}" destId="{6E8EA402-C633-495D-9F9B-82FBD33663A7}" srcOrd="0" destOrd="0" presId="urn:microsoft.com/office/officeart/2018/2/layout/IconVerticalSolidList"/>
    <dgm:cxn modelId="{D2BEA55A-6A36-4315-B40F-838DF0BD68DF}" type="presParOf" srcId="{C020038F-6235-4DE7-B7A8-A78CD54FB7D9}" destId="{DC988CEE-4277-4E15-9B39-AA3F76CF9E21}" srcOrd="1" destOrd="0" presId="urn:microsoft.com/office/officeart/2018/2/layout/IconVerticalSolidList"/>
    <dgm:cxn modelId="{B79CE22F-DB7A-4BF4-B41F-B9B1CF2F99AF}" type="presParOf" srcId="{C020038F-6235-4DE7-B7A8-A78CD54FB7D9}" destId="{30E078D0-BBD1-43A4-820E-9467FD5C0B97}" srcOrd="2" destOrd="0" presId="urn:microsoft.com/office/officeart/2018/2/layout/IconVerticalSolidList"/>
    <dgm:cxn modelId="{1410624C-B17D-4997-B169-179524DAEDD8}" type="presParOf" srcId="{C020038F-6235-4DE7-B7A8-A78CD54FB7D9}" destId="{3B341BB5-C310-4AEA-A85A-4E5216A23E95}" srcOrd="3" destOrd="0" presId="urn:microsoft.com/office/officeart/2018/2/layout/IconVerticalSolidList"/>
    <dgm:cxn modelId="{7FF95E68-AE21-4849-8785-B997120BF880}" type="presParOf" srcId="{9F27BA74-7304-4A20-A7ED-5BEFDEC2A534}" destId="{45115BC9-D6E0-4C96-8F48-F391F074DD7C}" srcOrd="1" destOrd="0" presId="urn:microsoft.com/office/officeart/2018/2/layout/IconVerticalSolidList"/>
    <dgm:cxn modelId="{63C4AAE4-8580-493F-83A0-D18B9A931D3D}" type="presParOf" srcId="{9F27BA74-7304-4A20-A7ED-5BEFDEC2A534}" destId="{768A950F-263B-4785-8056-34A54809F482}" srcOrd="2" destOrd="0" presId="urn:microsoft.com/office/officeart/2018/2/layout/IconVerticalSolidList"/>
    <dgm:cxn modelId="{13D666F2-1175-4FDB-94CF-E587F768DA31}" type="presParOf" srcId="{768A950F-263B-4785-8056-34A54809F482}" destId="{DC9631B2-6389-43A3-BA60-8A8AE8F5D71D}" srcOrd="0" destOrd="0" presId="urn:microsoft.com/office/officeart/2018/2/layout/IconVerticalSolidList"/>
    <dgm:cxn modelId="{E80B4D85-AA53-442E-92B8-9E09EB3AE8A7}" type="presParOf" srcId="{768A950F-263B-4785-8056-34A54809F482}" destId="{B2B577E3-311F-4C56-8E8B-00A5277CC1CC}" srcOrd="1" destOrd="0" presId="urn:microsoft.com/office/officeart/2018/2/layout/IconVerticalSolidList"/>
    <dgm:cxn modelId="{95EE894B-CD6D-4C29-A3F0-A8AEF6A841D0}" type="presParOf" srcId="{768A950F-263B-4785-8056-34A54809F482}" destId="{0D49F9A2-BE6E-43F8-8031-8DBF0538FC55}" srcOrd="2" destOrd="0" presId="urn:microsoft.com/office/officeart/2018/2/layout/IconVerticalSolidList"/>
    <dgm:cxn modelId="{872B49B0-8BA8-495A-9801-1C15E91B9841}" type="presParOf" srcId="{768A950F-263B-4785-8056-34A54809F482}" destId="{EED52EDA-8F52-4F1B-B58B-A522BD6FFED4}" srcOrd="3" destOrd="0" presId="urn:microsoft.com/office/officeart/2018/2/layout/IconVerticalSolidList"/>
    <dgm:cxn modelId="{F4233621-DDE2-4ED7-9046-9E4C35482C4B}" type="presParOf" srcId="{9F27BA74-7304-4A20-A7ED-5BEFDEC2A534}" destId="{539B0F39-953B-4A79-9D79-2FFC63878745}" srcOrd="3" destOrd="0" presId="urn:microsoft.com/office/officeart/2018/2/layout/IconVerticalSolidList"/>
    <dgm:cxn modelId="{84917925-2B75-400D-B48E-3CFB796694FA}" type="presParOf" srcId="{9F27BA74-7304-4A20-A7ED-5BEFDEC2A534}" destId="{FA27FE07-16DA-44D8-961C-5304E1CDF488}" srcOrd="4" destOrd="0" presId="urn:microsoft.com/office/officeart/2018/2/layout/IconVerticalSolidList"/>
    <dgm:cxn modelId="{E70F9EA3-3579-4AC1-B4D6-3E5B142F4199}" type="presParOf" srcId="{FA27FE07-16DA-44D8-961C-5304E1CDF488}" destId="{51B4E68F-1696-4983-8514-E867F67624A2}" srcOrd="0" destOrd="0" presId="urn:microsoft.com/office/officeart/2018/2/layout/IconVerticalSolidList"/>
    <dgm:cxn modelId="{524551D1-55F9-4DBF-96DC-08CE16C776F1}" type="presParOf" srcId="{FA27FE07-16DA-44D8-961C-5304E1CDF488}" destId="{E9934D34-95E5-474C-A56B-1ABB227C8427}" srcOrd="1" destOrd="0" presId="urn:microsoft.com/office/officeart/2018/2/layout/IconVerticalSolidList"/>
    <dgm:cxn modelId="{AB5C5576-8E4F-4CED-876F-9D740BA27367}" type="presParOf" srcId="{FA27FE07-16DA-44D8-961C-5304E1CDF488}" destId="{C04B4E51-0C69-448A-B254-12CCC44E0B1B}" srcOrd="2" destOrd="0" presId="urn:microsoft.com/office/officeart/2018/2/layout/IconVerticalSolidList"/>
    <dgm:cxn modelId="{AD404600-8184-47F2-987F-6F8A88D4BC82}" type="presParOf" srcId="{FA27FE07-16DA-44D8-961C-5304E1CDF488}" destId="{6DA69192-F2F8-4099-A08E-465CD1C0764B}" srcOrd="3" destOrd="0" presId="urn:microsoft.com/office/officeart/2018/2/layout/IconVerticalSolidList"/>
    <dgm:cxn modelId="{0EFA4815-0A27-4363-B1FC-7F2387110FFC}" type="presParOf" srcId="{FA27FE07-16DA-44D8-961C-5304E1CDF488}" destId="{6CA8231A-7DF2-40A5-8AFF-186C3B9FF082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441A8B-952A-4EC0-A0CA-82CF1C70B5E7}" type="doc">
      <dgm:prSet loTypeId="urn:microsoft.com/office/officeart/2008/layout/LinedLis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D1FD06EE-2DAB-4D1A-8112-36A0D04F46AB}">
      <dgm:prSet/>
      <dgm:spPr/>
      <dgm:t>
        <a:bodyPr/>
        <a:lstStyle/>
        <a:p>
          <a:r>
            <a:rPr lang="en-IN" dirty="0"/>
            <a:t>Microsoft 365 E3 or E5 license</a:t>
          </a:r>
          <a:endParaRPr lang="en-US" dirty="0"/>
        </a:p>
      </dgm:t>
    </dgm:pt>
    <dgm:pt modelId="{77D361D3-09D3-4D38-9461-E32AAE3647E8}" type="parTrans" cxnId="{F40F8678-7DCB-43E1-AC6A-9AC60788F6E1}">
      <dgm:prSet/>
      <dgm:spPr/>
      <dgm:t>
        <a:bodyPr/>
        <a:lstStyle/>
        <a:p>
          <a:endParaRPr lang="en-US"/>
        </a:p>
      </dgm:t>
    </dgm:pt>
    <dgm:pt modelId="{D216EAA1-8639-4CDD-A5DA-21F69F5035FC}" type="sibTrans" cxnId="{F40F8678-7DCB-43E1-AC6A-9AC60788F6E1}">
      <dgm:prSet/>
      <dgm:spPr/>
      <dgm:t>
        <a:bodyPr/>
        <a:lstStyle/>
        <a:p>
          <a:endParaRPr lang="en-US"/>
        </a:p>
      </dgm:t>
    </dgm:pt>
    <dgm:pt modelId="{DACC4786-A443-4BA6-BC58-D35588CCF2B2}">
      <dgm:prSet/>
      <dgm:spPr/>
      <dgm:t>
        <a:bodyPr/>
        <a:lstStyle/>
        <a:p>
          <a:r>
            <a:rPr lang="en-IN" dirty="0"/>
            <a:t>Visual studio 2017 or later </a:t>
          </a:r>
          <a:endParaRPr lang="en-US" dirty="0"/>
        </a:p>
      </dgm:t>
    </dgm:pt>
    <dgm:pt modelId="{2DB19777-4054-445C-935F-4B9C2594C5FE}" type="parTrans" cxnId="{A81D01E1-A3E3-470E-9951-637AE7A77A55}">
      <dgm:prSet/>
      <dgm:spPr/>
      <dgm:t>
        <a:bodyPr/>
        <a:lstStyle/>
        <a:p>
          <a:endParaRPr lang="en-US"/>
        </a:p>
      </dgm:t>
    </dgm:pt>
    <dgm:pt modelId="{6F22439F-E177-44F5-8A61-538144F64C8B}" type="sibTrans" cxnId="{A81D01E1-A3E3-470E-9951-637AE7A77A55}">
      <dgm:prSet/>
      <dgm:spPr/>
      <dgm:t>
        <a:bodyPr/>
        <a:lstStyle/>
        <a:p>
          <a:endParaRPr lang="en-US"/>
        </a:p>
      </dgm:t>
    </dgm:pt>
    <dgm:pt modelId="{427646D2-C945-4D77-8206-403A1901D15E}">
      <dgm:prSet/>
      <dgm:spPr/>
      <dgm:t>
        <a:bodyPr/>
        <a:lstStyle/>
        <a:p>
          <a:r>
            <a:rPr lang="en-IN" dirty="0"/>
            <a:t>Universal windows platform development workload</a:t>
          </a:r>
          <a:endParaRPr lang="en-US" dirty="0"/>
        </a:p>
      </dgm:t>
    </dgm:pt>
    <dgm:pt modelId="{84CF6628-3BBF-40DF-9967-C06E6EFE6CEE}" type="parTrans" cxnId="{7F066208-750B-42B3-9DCD-782E3A49CAC8}">
      <dgm:prSet/>
      <dgm:spPr/>
      <dgm:t>
        <a:bodyPr/>
        <a:lstStyle/>
        <a:p>
          <a:endParaRPr lang="en-US"/>
        </a:p>
      </dgm:t>
    </dgm:pt>
    <dgm:pt modelId="{875CF0C2-C32E-47BF-A202-BF1FF746B31B}" type="sibTrans" cxnId="{7F066208-750B-42B3-9DCD-782E3A49CAC8}">
      <dgm:prSet/>
      <dgm:spPr/>
      <dgm:t>
        <a:bodyPr/>
        <a:lstStyle/>
        <a:p>
          <a:endParaRPr lang="en-US"/>
        </a:p>
      </dgm:t>
    </dgm:pt>
    <dgm:pt modelId="{5C202371-0359-43FE-B558-F821C10CD0E4}">
      <dgm:prSet/>
      <dgm:spPr/>
      <dgm:t>
        <a:bodyPr/>
        <a:lstStyle/>
        <a:p>
          <a:r>
            <a:rPr lang="en-IN" dirty="0"/>
            <a:t>Enable developer features</a:t>
          </a:r>
          <a:endParaRPr lang="en-US" dirty="0"/>
        </a:p>
      </dgm:t>
    </dgm:pt>
    <dgm:pt modelId="{AF80A119-D07E-417E-A73A-B8B75BC8BC45}" type="parTrans" cxnId="{08E2E912-5053-4DD3-8825-9F2EB9772785}">
      <dgm:prSet/>
      <dgm:spPr/>
      <dgm:t>
        <a:bodyPr/>
        <a:lstStyle/>
        <a:p>
          <a:endParaRPr lang="en-US"/>
        </a:p>
      </dgm:t>
    </dgm:pt>
    <dgm:pt modelId="{157082FF-3C08-4CDD-B77D-87CA3BA3A36D}" type="sibTrans" cxnId="{08E2E912-5053-4DD3-8825-9F2EB9772785}">
      <dgm:prSet/>
      <dgm:spPr/>
      <dgm:t>
        <a:bodyPr/>
        <a:lstStyle/>
        <a:p>
          <a:endParaRPr lang="en-US"/>
        </a:p>
      </dgm:t>
    </dgm:pt>
    <dgm:pt modelId="{C8A35EC7-0186-4605-883F-37461F6E52CA}">
      <dgm:prSet/>
      <dgm:spPr/>
      <dgm:t>
        <a:bodyPr/>
        <a:lstStyle/>
        <a:p>
          <a:r>
            <a:rPr lang="en-IN" dirty="0"/>
            <a:t>Register a client application – Azure AD</a:t>
          </a:r>
          <a:endParaRPr lang="en-US" dirty="0"/>
        </a:p>
      </dgm:t>
    </dgm:pt>
    <dgm:pt modelId="{BBFC1912-9DB5-4664-A0F0-53853651782E}" type="parTrans" cxnId="{B97EBBA2-A45B-4F29-85D6-F4B8532A618F}">
      <dgm:prSet/>
      <dgm:spPr/>
      <dgm:t>
        <a:bodyPr/>
        <a:lstStyle/>
        <a:p>
          <a:endParaRPr lang="en-US"/>
        </a:p>
      </dgm:t>
    </dgm:pt>
    <dgm:pt modelId="{D05A8F29-83F8-4CB7-8E23-F320485756D9}" type="sibTrans" cxnId="{B97EBBA2-A45B-4F29-85D6-F4B8532A618F}">
      <dgm:prSet/>
      <dgm:spPr/>
      <dgm:t>
        <a:bodyPr/>
        <a:lstStyle/>
        <a:p>
          <a:endParaRPr lang="en-US"/>
        </a:p>
      </dgm:t>
    </dgm:pt>
    <dgm:pt modelId="{C3A7FA94-575F-48D4-BEF4-B100E8C278EF}">
      <dgm:prSet/>
      <dgm:spPr/>
      <dgm:t>
        <a:bodyPr/>
        <a:lstStyle/>
        <a:p>
          <a:r>
            <a:rPr lang="en-IN" dirty="0"/>
            <a:t>Setup Sensitivity Labels</a:t>
          </a:r>
          <a:endParaRPr lang="en-US" dirty="0"/>
        </a:p>
      </dgm:t>
    </dgm:pt>
    <dgm:pt modelId="{6272AF69-91E1-4234-8AE2-F5E6F4377A75}" type="parTrans" cxnId="{94BD1FEF-D95D-4E0F-A669-39EF31DBC268}">
      <dgm:prSet/>
      <dgm:spPr/>
      <dgm:t>
        <a:bodyPr/>
        <a:lstStyle/>
        <a:p>
          <a:endParaRPr lang="en-IN"/>
        </a:p>
      </dgm:t>
    </dgm:pt>
    <dgm:pt modelId="{D000B6D3-5E56-4CAB-BF90-F75C35F37A66}" type="sibTrans" cxnId="{94BD1FEF-D95D-4E0F-A669-39EF31DBC268}">
      <dgm:prSet/>
      <dgm:spPr/>
      <dgm:t>
        <a:bodyPr/>
        <a:lstStyle/>
        <a:p>
          <a:endParaRPr lang="en-IN"/>
        </a:p>
      </dgm:t>
    </dgm:pt>
    <dgm:pt modelId="{4AB78678-3260-442B-BF19-989DC771D2B7}" type="pres">
      <dgm:prSet presAssocID="{B0441A8B-952A-4EC0-A0CA-82CF1C70B5E7}" presName="vert0" presStyleCnt="0">
        <dgm:presLayoutVars>
          <dgm:dir/>
          <dgm:animOne val="branch"/>
          <dgm:animLvl val="lvl"/>
        </dgm:presLayoutVars>
      </dgm:prSet>
      <dgm:spPr/>
    </dgm:pt>
    <dgm:pt modelId="{4364F70B-A0D6-46BB-A657-B4F3997D9A72}" type="pres">
      <dgm:prSet presAssocID="{D1FD06EE-2DAB-4D1A-8112-36A0D04F46AB}" presName="thickLine" presStyleLbl="alignNode1" presStyleIdx="0" presStyleCnt="6"/>
      <dgm:spPr/>
    </dgm:pt>
    <dgm:pt modelId="{E40F02F4-A55C-4072-9F3A-0F8E9158F54A}" type="pres">
      <dgm:prSet presAssocID="{D1FD06EE-2DAB-4D1A-8112-36A0D04F46AB}" presName="horz1" presStyleCnt="0"/>
      <dgm:spPr/>
    </dgm:pt>
    <dgm:pt modelId="{19D04C77-DE12-49AE-915D-DB8A1257E839}" type="pres">
      <dgm:prSet presAssocID="{D1FD06EE-2DAB-4D1A-8112-36A0D04F46AB}" presName="tx1" presStyleLbl="revTx" presStyleIdx="0" presStyleCnt="6"/>
      <dgm:spPr/>
    </dgm:pt>
    <dgm:pt modelId="{F83A173F-C4C0-4502-9463-3989E1ACB4EF}" type="pres">
      <dgm:prSet presAssocID="{D1FD06EE-2DAB-4D1A-8112-36A0D04F46AB}" presName="vert1" presStyleCnt="0"/>
      <dgm:spPr/>
    </dgm:pt>
    <dgm:pt modelId="{B59BC4EA-E4FE-44A0-9CC9-86EC58BDFE4A}" type="pres">
      <dgm:prSet presAssocID="{DACC4786-A443-4BA6-BC58-D35588CCF2B2}" presName="thickLine" presStyleLbl="alignNode1" presStyleIdx="1" presStyleCnt="6"/>
      <dgm:spPr/>
    </dgm:pt>
    <dgm:pt modelId="{CD003363-2269-478B-B6E9-20CDBD5B072C}" type="pres">
      <dgm:prSet presAssocID="{DACC4786-A443-4BA6-BC58-D35588CCF2B2}" presName="horz1" presStyleCnt="0"/>
      <dgm:spPr/>
    </dgm:pt>
    <dgm:pt modelId="{E92F0C52-7419-4099-8DE5-F2B4AFD8732E}" type="pres">
      <dgm:prSet presAssocID="{DACC4786-A443-4BA6-BC58-D35588CCF2B2}" presName="tx1" presStyleLbl="revTx" presStyleIdx="1" presStyleCnt="6"/>
      <dgm:spPr/>
    </dgm:pt>
    <dgm:pt modelId="{83FC1A02-38B0-4127-B3FF-1E0D855A0004}" type="pres">
      <dgm:prSet presAssocID="{DACC4786-A443-4BA6-BC58-D35588CCF2B2}" presName="vert1" presStyleCnt="0"/>
      <dgm:spPr/>
    </dgm:pt>
    <dgm:pt modelId="{23B01027-6AF0-4855-86A2-D4BB973E664C}" type="pres">
      <dgm:prSet presAssocID="{427646D2-C945-4D77-8206-403A1901D15E}" presName="thickLine" presStyleLbl="alignNode1" presStyleIdx="2" presStyleCnt="6"/>
      <dgm:spPr/>
    </dgm:pt>
    <dgm:pt modelId="{D6031ACA-D93E-45DA-83DF-244B75D41FF3}" type="pres">
      <dgm:prSet presAssocID="{427646D2-C945-4D77-8206-403A1901D15E}" presName="horz1" presStyleCnt="0"/>
      <dgm:spPr/>
    </dgm:pt>
    <dgm:pt modelId="{1DC4BC8F-C37B-4A14-BCEA-8208F3610530}" type="pres">
      <dgm:prSet presAssocID="{427646D2-C945-4D77-8206-403A1901D15E}" presName="tx1" presStyleLbl="revTx" presStyleIdx="2" presStyleCnt="6"/>
      <dgm:spPr/>
    </dgm:pt>
    <dgm:pt modelId="{DBA7F97F-79E3-44A0-A471-809AC260B918}" type="pres">
      <dgm:prSet presAssocID="{427646D2-C945-4D77-8206-403A1901D15E}" presName="vert1" presStyleCnt="0"/>
      <dgm:spPr/>
    </dgm:pt>
    <dgm:pt modelId="{7DCCF4CB-3644-4FD4-8D39-ADF759739DDF}" type="pres">
      <dgm:prSet presAssocID="{5C202371-0359-43FE-B558-F821C10CD0E4}" presName="thickLine" presStyleLbl="alignNode1" presStyleIdx="3" presStyleCnt="6"/>
      <dgm:spPr/>
    </dgm:pt>
    <dgm:pt modelId="{DDF5E0DB-DB6F-4D0B-BE8D-BDC28225F29D}" type="pres">
      <dgm:prSet presAssocID="{5C202371-0359-43FE-B558-F821C10CD0E4}" presName="horz1" presStyleCnt="0"/>
      <dgm:spPr/>
    </dgm:pt>
    <dgm:pt modelId="{80767151-84C0-47D3-AD08-BEFAD92273BA}" type="pres">
      <dgm:prSet presAssocID="{5C202371-0359-43FE-B558-F821C10CD0E4}" presName="tx1" presStyleLbl="revTx" presStyleIdx="3" presStyleCnt="6" custLinFactNeighborY="4028"/>
      <dgm:spPr/>
    </dgm:pt>
    <dgm:pt modelId="{3BA0C92D-3786-4DB4-8279-757D6261CFBA}" type="pres">
      <dgm:prSet presAssocID="{5C202371-0359-43FE-B558-F821C10CD0E4}" presName="vert1" presStyleCnt="0"/>
      <dgm:spPr/>
    </dgm:pt>
    <dgm:pt modelId="{DE5DED85-1C5A-41B2-BF21-C5280C0776DF}" type="pres">
      <dgm:prSet presAssocID="{C8A35EC7-0186-4605-883F-37461F6E52CA}" presName="thickLine" presStyleLbl="alignNode1" presStyleIdx="4" presStyleCnt="6"/>
      <dgm:spPr/>
    </dgm:pt>
    <dgm:pt modelId="{248BA7F8-1D12-4586-9485-30A339FF2419}" type="pres">
      <dgm:prSet presAssocID="{C8A35EC7-0186-4605-883F-37461F6E52CA}" presName="horz1" presStyleCnt="0"/>
      <dgm:spPr/>
    </dgm:pt>
    <dgm:pt modelId="{508EE5E9-71D2-4DB6-B1E6-4169135E7133}" type="pres">
      <dgm:prSet presAssocID="{C8A35EC7-0186-4605-883F-37461F6E52CA}" presName="tx1" presStyleLbl="revTx" presStyleIdx="4" presStyleCnt="6"/>
      <dgm:spPr/>
    </dgm:pt>
    <dgm:pt modelId="{538E0FA2-8107-486F-A50C-B869D7A5B0F7}" type="pres">
      <dgm:prSet presAssocID="{C8A35EC7-0186-4605-883F-37461F6E52CA}" presName="vert1" presStyleCnt="0"/>
      <dgm:spPr/>
    </dgm:pt>
    <dgm:pt modelId="{7818B90E-CEEB-4EAA-869D-064005337DF7}" type="pres">
      <dgm:prSet presAssocID="{C3A7FA94-575F-48D4-BEF4-B100E8C278EF}" presName="thickLine" presStyleLbl="alignNode1" presStyleIdx="5" presStyleCnt="6"/>
      <dgm:spPr/>
    </dgm:pt>
    <dgm:pt modelId="{7C0DB8A6-8FC7-4970-AB29-7D971BADC4B0}" type="pres">
      <dgm:prSet presAssocID="{C3A7FA94-575F-48D4-BEF4-B100E8C278EF}" presName="horz1" presStyleCnt="0"/>
      <dgm:spPr/>
    </dgm:pt>
    <dgm:pt modelId="{27EF1984-ECA1-446B-B839-B74CEA5B6473}" type="pres">
      <dgm:prSet presAssocID="{C3A7FA94-575F-48D4-BEF4-B100E8C278EF}" presName="tx1" presStyleLbl="revTx" presStyleIdx="5" presStyleCnt="6"/>
      <dgm:spPr/>
    </dgm:pt>
    <dgm:pt modelId="{8D4C954C-5144-49C7-BE69-DE887F535A1A}" type="pres">
      <dgm:prSet presAssocID="{C3A7FA94-575F-48D4-BEF4-B100E8C278EF}" presName="vert1" presStyleCnt="0"/>
      <dgm:spPr/>
    </dgm:pt>
  </dgm:ptLst>
  <dgm:cxnLst>
    <dgm:cxn modelId="{7F066208-750B-42B3-9DCD-782E3A49CAC8}" srcId="{B0441A8B-952A-4EC0-A0CA-82CF1C70B5E7}" destId="{427646D2-C945-4D77-8206-403A1901D15E}" srcOrd="2" destOrd="0" parTransId="{84CF6628-3BBF-40DF-9967-C06E6EFE6CEE}" sibTransId="{875CF0C2-C32E-47BF-A202-BF1FF746B31B}"/>
    <dgm:cxn modelId="{E5EC620F-32B7-4DD2-9432-92F55D2459AF}" type="presOf" srcId="{B0441A8B-952A-4EC0-A0CA-82CF1C70B5E7}" destId="{4AB78678-3260-442B-BF19-989DC771D2B7}" srcOrd="0" destOrd="0" presId="urn:microsoft.com/office/officeart/2008/layout/LinedList"/>
    <dgm:cxn modelId="{388DE50F-9573-40C1-81D0-EC62BCF7DDFF}" type="presOf" srcId="{5C202371-0359-43FE-B558-F821C10CD0E4}" destId="{80767151-84C0-47D3-AD08-BEFAD92273BA}" srcOrd="0" destOrd="0" presId="urn:microsoft.com/office/officeart/2008/layout/LinedList"/>
    <dgm:cxn modelId="{08E2E912-5053-4DD3-8825-9F2EB9772785}" srcId="{B0441A8B-952A-4EC0-A0CA-82CF1C70B5E7}" destId="{5C202371-0359-43FE-B558-F821C10CD0E4}" srcOrd="3" destOrd="0" parTransId="{AF80A119-D07E-417E-A73A-B8B75BC8BC45}" sibTransId="{157082FF-3C08-4CDD-B77D-87CA3BA3A36D}"/>
    <dgm:cxn modelId="{7AAB0B35-C488-40F0-A775-246AF1E428B0}" type="presOf" srcId="{C3A7FA94-575F-48D4-BEF4-B100E8C278EF}" destId="{27EF1984-ECA1-446B-B839-B74CEA5B6473}" srcOrd="0" destOrd="0" presId="urn:microsoft.com/office/officeart/2008/layout/LinedList"/>
    <dgm:cxn modelId="{5CD54D5C-A386-4210-9A2F-662BB5596C0E}" type="presOf" srcId="{DACC4786-A443-4BA6-BC58-D35588CCF2B2}" destId="{E92F0C52-7419-4099-8DE5-F2B4AFD8732E}" srcOrd="0" destOrd="0" presId="urn:microsoft.com/office/officeart/2008/layout/LinedList"/>
    <dgm:cxn modelId="{FF833161-72D7-47C7-9DDF-4F51144B3C62}" type="presOf" srcId="{D1FD06EE-2DAB-4D1A-8112-36A0D04F46AB}" destId="{19D04C77-DE12-49AE-915D-DB8A1257E839}" srcOrd="0" destOrd="0" presId="urn:microsoft.com/office/officeart/2008/layout/LinedList"/>
    <dgm:cxn modelId="{F40F8678-7DCB-43E1-AC6A-9AC60788F6E1}" srcId="{B0441A8B-952A-4EC0-A0CA-82CF1C70B5E7}" destId="{D1FD06EE-2DAB-4D1A-8112-36A0D04F46AB}" srcOrd="0" destOrd="0" parTransId="{77D361D3-09D3-4D38-9461-E32AAE3647E8}" sibTransId="{D216EAA1-8639-4CDD-A5DA-21F69F5035FC}"/>
    <dgm:cxn modelId="{81E03998-3040-4D84-AE8E-F562CF2570C6}" type="presOf" srcId="{C8A35EC7-0186-4605-883F-37461F6E52CA}" destId="{508EE5E9-71D2-4DB6-B1E6-4169135E7133}" srcOrd="0" destOrd="0" presId="urn:microsoft.com/office/officeart/2008/layout/LinedList"/>
    <dgm:cxn modelId="{B97EBBA2-A45B-4F29-85D6-F4B8532A618F}" srcId="{B0441A8B-952A-4EC0-A0CA-82CF1C70B5E7}" destId="{C8A35EC7-0186-4605-883F-37461F6E52CA}" srcOrd="4" destOrd="0" parTransId="{BBFC1912-9DB5-4664-A0F0-53853651782E}" sibTransId="{D05A8F29-83F8-4CB7-8E23-F320485756D9}"/>
    <dgm:cxn modelId="{3AF181CF-3FB4-4394-BD6F-E5F8BD5CEF4C}" type="presOf" srcId="{427646D2-C945-4D77-8206-403A1901D15E}" destId="{1DC4BC8F-C37B-4A14-BCEA-8208F3610530}" srcOrd="0" destOrd="0" presId="urn:microsoft.com/office/officeart/2008/layout/LinedList"/>
    <dgm:cxn modelId="{A81D01E1-A3E3-470E-9951-637AE7A77A55}" srcId="{B0441A8B-952A-4EC0-A0CA-82CF1C70B5E7}" destId="{DACC4786-A443-4BA6-BC58-D35588CCF2B2}" srcOrd="1" destOrd="0" parTransId="{2DB19777-4054-445C-935F-4B9C2594C5FE}" sibTransId="{6F22439F-E177-44F5-8A61-538144F64C8B}"/>
    <dgm:cxn modelId="{94BD1FEF-D95D-4E0F-A669-39EF31DBC268}" srcId="{B0441A8B-952A-4EC0-A0CA-82CF1C70B5E7}" destId="{C3A7FA94-575F-48D4-BEF4-B100E8C278EF}" srcOrd="5" destOrd="0" parTransId="{6272AF69-91E1-4234-8AE2-F5E6F4377A75}" sibTransId="{D000B6D3-5E56-4CAB-BF90-F75C35F37A66}"/>
    <dgm:cxn modelId="{BADA11B9-3F6C-4A76-AB22-A6FA2B0659B5}" type="presParOf" srcId="{4AB78678-3260-442B-BF19-989DC771D2B7}" destId="{4364F70B-A0D6-46BB-A657-B4F3997D9A72}" srcOrd="0" destOrd="0" presId="urn:microsoft.com/office/officeart/2008/layout/LinedList"/>
    <dgm:cxn modelId="{DFF8B351-EE6B-41F4-BDBD-A2D3740D169F}" type="presParOf" srcId="{4AB78678-3260-442B-BF19-989DC771D2B7}" destId="{E40F02F4-A55C-4072-9F3A-0F8E9158F54A}" srcOrd="1" destOrd="0" presId="urn:microsoft.com/office/officeart/2008/layout/LinedList"/>
    <dgm:cxn modelId="{DBA70DE9-7A46-410E-8B6E-796D03186AB2}" type="presParOf" srcId="{E40F02F4-A55C-4072-9F3A-0F8E9158F54A}" destId="{19D04C77-DE12-49AE-915D-DB8A1257E839}" srcOrd="0" destOrd="0" presId="urn:microsoft.com/office/officeart/2008/layout/LinedList"/>
    <dgm:cxn modelId="{77E875CD-F1CE-413F-B193-FC0EDD2DB6EE}" type="presParOf" srcId="{E40F02F4-A55C-4072-9F3A-0F8E9158F54A}" destId="{F83A173F-C4C0-4502-9463-3989E1ACB4EF}" srcOrd="1" destOrd="0" presId="urn:microsoft.com/office/officeart/2008/layout/LinedList"/>
    <dgm:cxn modelId="{A4FDE54D-8FC2-4B23-878A-331ABF9B68A0}" type="presParOf" srcId="{4AB78678-3260-442B-BF19-989DC771D2B7}" destId="{B59BC4EA-E4FE-44A0-9CC9-86EC58BDFE4A}" srcOrd="2" destOrd="0" presId="urn:microsoft.com/office/officeart/2008/layout/LinedList"/>
    <dgm:cxn modelId="{CF19D670-CB50-414C-BEE8-087C266B027D}" type="presParOf" srcId="{4AB78678-3260-442B-BF19-989DC771D2B7}" destId="{CD003363-2269-478B-B6E9-20CDBD5B072C}" srcOrd="3" destOrd="0" presId="urn:microsoft.com/office/officeart/2008/layout/LinedList"/>
    <dgm:cxn modelId="{67F88C8C-4CF5-4C76-9EE7-39CD8856FD63}" type="presParOf" srcId="{CD003363-2269-478B-B6E9-20CDBD5B072C}" destId="{E92F0C52-7419-4099-8DE5-F2B4AFD8732E}" srcOrd="0" destOrd="0" presId="urn:microsoft.com/office/officeart/2008/layout/LinedList"/>
    <dgm:cxn modelId="{3547C7F9-7BA4-4252-845E-2D028E0B5CD0}" type="presParOf" srcId="{CD003363-2269-478B-B6E9-20CDBD5B072C}" destId="{83FC1A02-38B0-4127-B3FF-1E0D855A0004}" srcOrd="1" destOrd="0" presId="urn:microsoft.com/office/officeart/2008/layout/LinedList"/>
    <dgm:cxn modelId="{DFE0FB9D-892B-481F-8087-731546EDCF2D}" type="presParOf" srcId="{4AB78678-3260-442B-BF19-989DC771D2B7}" destId="{23B01027-6AF0-4855-86A2-D4BB973E664C}" srcOrd="4" destOrd="0" presId="urn:microsoft.com/office/officeart/2008/layout/LinedList"/>
    <dgm:cxn modelId="{1E36C335-B7BC-4D25-861B-A4645C8C9C31}" type="presParOf" srcId="{4AB78678-3260-442B-BF19-989DC771D2B7}" destId="{D6031ACA-D93E-45DA-83DF-244B75D41FF3}" srcOrd="5" destOrd="0" presId="urn:microsoft.com/office/officeart/2008/layout/LinedList"/>
    <dgm:cxn modelId="{F6638897-D78D-4F72-93D2-2C8682634A76}" type="presParOf" srcId="{D6031ACA-D93E-45DA-83DF-244B75D41FF3}" destId="{1DC4BC8F-C37B-4A14-BCEA-8208F3610530}" srcOrd="0" destOrd="0" presId="urn:microsoft.com/office/officeart/2008/layout/LinedList"/>
    <dgm:cxn modelId="{BC8A6999-8DAA-4277-8A26-A10F3EF8F8A1}" type="presParOf" srcId="{D6031ACA-D93E-45DA-83DF-244B75D41FF3}" destId="{DBA7F97F-79E3-44A0-A471-809AC260B918}" srcOrd="1" destOrd="0" presId="urn:microsoft.com/office/officeart/2008/layout/LinedList"/>
    <dgm:cxn modelId="{036C050D-648D-41F4-8073-50B20FA35FFC}" type="presParOf" srcId="{4AB78678-3260-442B-BF19-989DC771D2B7}" destId="{7DCCF4CB-3644-4FD4-8D39-ADF759739DDF}" srcOrd="6" destOrd="0" presId="urn:microsoft.com/office/officeart/2008/layout/LinedList"/>
    <dgm:cxn modelId="{EF147AE6-0D9F-422C-ADCF-D8843FAE8F8F}" type="presParOf" srcId="{4AB78678-3260-442B-BF19-989DC771D2B7}" destId="{DDF5E0DB-DB6F-4D0B-BE8D-BDC28225F29D}" srcOrd="7" destOrd="0" presId="urn:microsoft.com/office/officeart/2008/layout/LinedList"/>
    <dgm:cxn modelId="{7A69CA07-8904-4F2A-9BD3-01793C67C1FA}" type="presParOf" srcId="{DDF5E0DB-DB6F-4D0B-BE8D-BDC28225F29D}" destId="{80767151-84C0-47D3-AD08-BEFAD92273BA}" srcOrd="0" destOrd="0" presId="urn:microsoft.com/office/officeart/2008/layout/LinedList"/>
    <dgm:cxn modelId="{48967D3A-3BF2-4E05-BCF1-D5A101A5DDB5}" type="presParOf" srcId="{DDF5E0DB-DB6F-4D0B-BE8D-BDC28225F29D}" destId="{3BA0C92D-3786-4DB4-8279-757D6261CFBA}" srcOrd="1" destOrd="0" presId="urn:microsoft.com/office/officeart/2008/layout/LinedList"/>
    <dgm:cxn modelId="{81B97B2F-E4F4-4C83-B6A1-00FC7832E891}" type="presParOf" srcId="{4AB78678-3260-442B-BF19-989DC771D2B7}" destId="{DE5DED85-1C5A-41B2-BF21-C5280C0776DF}" srcOrd="8" destOrd="0" presId="urn:microsoft.com/office/officeart/2008/layout/LinedList"/>
    <dgm:cxn modelId="{1EFED90C-43CC-481C-956C-73CA849FAC50}" type="presParOf" srcId="{4AB78678-3260-442B-BF19-989DC771D2B7}" destId="{248BA7F8-1D12-4586-9485-30A339FF2419}" srcOrd="9" destOrd="0" presId="urn:microsoft.com/office/officeart/2008/layout/LinedList"/>
    <dgm:cxn modelId="{A4B639D4-5694-459E-A7D1-502E8CCE6164}" type="presParOf" srcId="{248BA7F8-1D12-4586-9485-30A339FF2419}" destId="{508EE5E9-71D2-4DB6-B1E6-4169135E7133}" srcOrd="0" destOrd="0" presId="urn:microsoft.com/office/officeart/2008/layout/LinedList"/>
    <dgm:cxn modelId="{D9B30192-FEED-46CA-8492-C60CBA36753F}" type="presParOf" srcId="{248BA7F8-1D12-4586-9485-30A339FF2419}" destId="{538E0FA2-8107-486F-A50C-B869D7A5B0F7}" srcOrd="1" destOrd="0" presId="urn:microsoft.com/office/officeart/2008/layout/LinedList"/>
    <dgm:cxn modelId="{29BD7606-B1EC-47BE-B324-12A2B8D39B73}" type="presParOf" srcId="{4AB78678-3260-442B-BF19-989DC771D2B7}" destId="{7818B90E-CEEB-4EAA-869D-064005337DF7}" srcOrd="10" destOrd="0" presId="urn:microsoft.com/office/officeart/2008/layout/LinedList"/>
    <dgm:cxn modelId="{2C7F5259-3838-47A6-967C-3E6A7E3E2183}" type="presParOf" srcId="{4AB78678-3260-442B-BF19-989DC771D2B7}" destId="{7C0DB8A6-8FC7-4970-AB29-7D971BADC4B0}" srcOrd="11" destOrd="0" presId="urn:microsoft.com/office/officeart/2008/layout/LinedList"/>
    <dgm:cxn modelId="{0C647318-7668-482D-B36C-A52A6F073121}" type="presParOf" srcId="{7C0DB8A6-8FC7-4970-AB29-7D971BADC4B0}" destId="{27EF1984-ECA1-446B-B839-B74CEA5B6473}" srcOrd="0" destOrd="0" presId="urn:microsoft.com/office/officeart/2008/layout/LinedList"/>
    <dgm:cxn modelId="{B02219C1-C56C-4382-8C87-45B19173CE78}" type="presParOf" srcId="{7C0DB8A6-8FC7-4970-AB29-7D971BADC4B0}" destId="{8D4C954C-5144-49C7-BE69-DE887F535A1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4C3EE0-DFD5-4EE7-8E26-A1409FD869ED}">
      <dsp:nvSpPr>
        <dsp:cNvPr id="0" name=""/>
        <dsp:cNvSpPr/>
      </dsp:nvSpPr>
      <dsp:spPr>
        <a:xfrm>
          <a:off x="2561166" y="1206500"/>
          <a:ext cx="3005666" cy="300566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/>
            <a:t>MIP</a:t>
          </a:r>
        </a:p>
      </dsp:txBody>
      <dsp:txXfrm>
        <a:off x="3001336" y="1646670"/>
        <a:ext cx="2125326" cy="2125326"/>
      </dsp:txXfrm>
    </dsp:sp>
    <dsp:sp modelId="{6945BD2F-E77C-4720-9D1A-EFEAD948A1AC}">
      <dsp:nvSpPr>
        <dsp:cNvPr id="0" name=""/>
        <dsp:cNvSpPr/>
      </dsp:nvSpPr>
      <dsp:spPr>
        <a:xfrm>
          <a:off x="3312583" y="536"/>
          <a:ext cx="1502833" cy="1502833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Discover</a:t>
          </a:r>
        </a:p>
      </dsp:txBody>
      <dsp:txXfrm>
        <a:off x="3532668" y="220621"/>
        <a:ext cx="1062663" cy="1062663"/>
      </dsp:txXfrm>
    </dsp:sp>
    <dsp:sp modelId="{36E962B4-CC78-450E-A939-4111A16A297B}">
      <dsp:nvSpPr>
        <dsp:cNvPr id="0" name=""/>
        <dsp:cNvSpPr/>
      </dsp:nvSpPr>
      <dsp:spPr>
        <a:xfrm>
          <a:off x="5269963" y="1957916"/>
          <a:ext cx="1502833" cy="1502833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Classify</a:t>
          </a:r>
        </a:p>
      </dsp:txBody>
      <dsp:txXfrm>
        <a:off x="5490048" y="2178001"/>
        <a:ext cx="1062663" cy="1062663"/>
      </dsp:txXfrm>
    </dsp:sp>
    <dsp:sp modelId="{8E868291-204C-40B1-922A-C82872F51767}">
      <dsp:nvSpPr>
        <dsp:cNvPr id="0" name=""/>
        <dsp:cNvSpPr/>
      </dsp:nvSpPr>
      <dsp:spPr>
        <a:xfrm>
          <a:off x="3312583" y="3915297"/>
          <a:ext cx="1502833" cy="1502833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Protect</a:t>
          </a:r>
        </a:p>
      </dsp:txBody>
      <dsp:txXfrm>
        <a:off x="3532668" y="4135382"/>
        <a:ext cx="1062663" cy="1062663"/>
      </dsp:txXfrm>
    </dsp:sp>
    <dsp:sp modelId="{08CBFD35-C5CB-4A8A-911C-1DEC9D400DB1}">
      <dsp:nvSpPr>
        <dsp:cNvPr id="0" name=""/>
        <dsp:cNvSpPr/>
      </dsp:nvSpPr>
      <dsp:spPr>
        <a:xfrm>
          <a:off x="1355202" y="1957916"/>
          <a:ext cx="1502833" cy="1502833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Monitor</a:t>
          </a:r>
        </a:p>
      </dsp:txBody>
      <dsp:txXfrm>
        <a:off x="1575287" y="2178001"/>
        <a:ext cx="1062663" cy="10626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CB55A9-C01A-49F5-9159-0E6D578CDEFA}">
      <dsp:nvSpPr>
        <dsp:cNvPr id="0" name=""/>
        <dsp:cNvSpPr/>
      </dsp:nvSpPr>
      <dsp:spPr>
        <a:xfrm>
          <a:off x="0" y="2447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4A44FE-81E2-4C72-AA09-C4889C23EDAB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7FFF8-17A0-4C6C-B2A1-AEB25EC82373}">
      <dsp:nvSpPr>
        <dsp:cNvPr id="0" name=""/>
        <dsp:cNvSpPr/>
      </dsp:nvSpPr>
      <dsp:spPr>
        <a:xfrm>
          <a:off x="1432649" y="2447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Classify and protect information</a:t>
          </a:r>
          <a:endParaRPr lang="en-US" sz="2200" kern="1200" dirty="0"/>
        </a:p>
      </dsp:txBody>
      <dsp:txXfrm>
        <a:off x="1432649" y="2447"/>
        <a:ext cx="5156041" cy="1240389"/>
      </dsp:txXfrm>
    </dsp:sp>
    <dsp:sp modelId="{6609E9AD-28C9-4091-B628-DD7FEAB137E0}">
      <dsp:nvSpPr>
        <dsp:cNvPr id="0" name=""/>
        <dsp:cNvSpPr/>
      </dsp:nvSpPr>
      <dsp:spPr>
        <a:xfrm>
          <a:off x="0" y="1552933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951422-EB5B-4717-BEF0-028B0E58028E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0D9D58-9498-43AA-98F5-B9886887DC22}">
      <dsp:nvSpPr>
        <dsp:cNvPr id="0" name=""/>
        <dsp:cNvSpPr/>
      </dsp:nvSpPr>
      <dsp:spPr>
        <a:xfrm>
          <a:off x="1432649" y="1552933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Tag or Metadata</a:t>
          </a:r>
          <a:endParaRPr lang="en-US" sz="2200" kern="1200"/>
        </a:p>
      </dsp:txBody>
      <dsp:txXfrm>
        <a:off x="1432649" y="1552933"/>
        <a:ext cx="5156041" cy="1240389"/>
      </dsp:txXfrm>
    </dsp:sp>
    <dsp:sp modelId="{20EDF98F-6442-48C3-AFEF-1CDA9E30EA68}">
      <dsp:nvSpPr>
        <dsp:cNvPr id="0" name=""/>
        <dsp:cNvSpPr/>
      </dsp:nvSpPr>
      <dsp:spPr>
        <a:xfrm>
          <a:off x="0" y="3103420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702348-68C6-4174-9CF6-7992AE1C89C1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195A5-376B-473B-BF68-E16CFC82B0FF}">
      <dsp:nvSpPr>
        <dsp:cNvPr id="0" name=""/>
        <dsp:cNvSpPr/>
      </dsp:nvSpPr>
      <dsp:spPr>
        <a:xfrm>
          <a:off x="1432649" y="3103420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Apply protection policies</a:t>
          </a:r>
          <a:endParaRPr lang="en-US" sz="2200" kern="1200" dirty="0"/>
        </a:p>
      </dsp:txBody>
      <dsp:txXfrm>
        <a:off x="1432649" y="3103420"/>
        <a:ext cx="5156041" cy="1240389"/>
      </dsp:txXfrm>
    </dsp:sp>
    <dsp:sp modelId="{8C67CD62-9057-46AC-B24E-0A7FB28F1189}">
      <dsp:nvSpPr>
        <dsp:cNvPr id="0" name=""/>
        <dsp:cNvSpPr/>
      </dsp:nvSpPr>
      <dsp:spPr>
        <a:xfrm>
          <a:off x="0" y="4653906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088710-09A4-48C6-8FDC-011201C12198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E0CD83-92D8-41DB-B59D-B39469753FAC}">
      <dsp:nvSpPr>
        <dsp:cNvPr id="0" name=""/>
        <dsp:cNvSpPr/>
      </dsp:nvSpPr>
      <dsp:spPr>
        <a:xfrm>
          <a:off x="1432649" y="4653906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Can be applied on containers – Teams, SharePoint sites &amp; Groups</a:t>
          </a:r>
          <a:endParaRPr lang="en-US" sz="2200" kern="1200"/>
        </a:p>
      </dsp:txBody>
      <dsp:txXfrm>
        <a:off x="1432649" y="4653906"/>
        <a:ext cx="5156041" cy="12403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EA402-C633-495D-9F9B-82FBD33663A7}">
      <dsp:nvSpPr>
        <dsp:cNvPr id="0" name=""/>
        <dsp:cNvSpPr/>
      </dsp:nvSpPr>
      <dsp:spPr>
        <a:xfrm>
          <a:off x="0" y="2324"/>
          <a:ext cx="6811584" cy="10870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88CEE-4277-4E15-9B39-AA3F76CF9E21}">
      <dsp:nvSpPr>
        <dsp:cNvPr id="0" name=""/>
        <dsp:cNvSpPr/>
      </dsp:nvSpPr>
      <dsp:spPr>
        <a:xfrm>
          <a:off x="328830" y="246909"/>
          <a:ext cx="597874" cy="5978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341BB5-C310-4AEA-A85A-4E5216A23E95}">
      <dsp:nvSpPr>
        <dsp:cNvPr id="0" name=""/>
        <dsp:cNvSpPr/>
      </dsp:nvSpPr>
      <dsp:spPr>
        <a:xfrm>
          <a:off x="1255536" y="2324"/>
          <a:ext cx="5554820" cy="1087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046" tIns="115046" rIns="115046" bIns="1150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Labeling and protection services from Microsoft 365 Security and Compliance Center</a:t>
          </a:r>
        </a:p>
      </dsp:txBody>
      <dsp:txXfrm>
        <a:off x="1255536" y="2324"/>
        <a:ext cx="5554820" cy="1087044"/>
      </dsp:txXfrm>
    </dsp:sp>
    <dsp:sp modelId="{DC9631B2-6389-43A3-BA60-8A8AE8F5D71D}">
      <dsp:nvSpPr>
        <dsp:cNvPr id="0" name=""/>
        <dsp:cNvSpPr/>
      </dsp:nvSpPr>
      <dsp:spPr>
        <a:xfrm>
          <a:off x="0" y="1361129"/>
          <a:ext cx="6811584" cy="10870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B577E3-311F-4C56-8E8B-00A5277CC1CC}">
      <dsp:nvSpPr>
        <dsp:cNvPr id="0" name=""/>
        <dsp:cNvSpPr/>
      </dsp:nvSpPr>
      <dsp:spPr>
        <a:xfrm>
          <a:off x="328830" y="1605714"/>
          <a:ext cx="597874" cy="5978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52EDA-8F52-4F1B-B58B-A522BD6FFED4}">
      <dsp:nvSpPr>
        <dsp:cNvPr id="0" name=""/>
        <dsp:cNvSpPr/>
      </dsp:nvSpPr>
      <dsp:spPr>
        <a:xfrm>
          <a:off x="1255536" y="1361129"/>
          <a:ext cx="5554820" cy="1087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046" tIns="115046" rIns="115046" bIns="1150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Native support for applying labels and protection to files. </a:t>
          </a:r>
        </a:p>
      </dsp:txBody>
      <dsp:txXfrm>
        <a:off x="1255536" y="1361129"/>
        <a:ext cx="5554820" cy="1087044"/>
      </dsp:txXfrm>
    </dsp:sp>
    <dsp:sp modelId="{51B4E68F-1696-4983-8514-E867F67624A2}">
      <dsp:nvSpPr>
        <dsp:cNvPr id="0" name=""/>
        <dsp:cNvSpPr/>
      </dsp:nvSpPr>
      <dsp:spPr>
        <a:xfrm>
          <a:off x="0" y="2719935"/>
          <a:ext cx="6811584" cy="10870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934D34-95E5-474C-A56B-1ABB227C8427}">
      <dsp:nvSpPr>
        <dsp:cNvPr id="0" name=""/>
        <dsp:cNvSpPr/>
      </dsp:nvSpPr>
      <dsp:spPr>
        <a:xfrm>
          <a:off x="328830" y="2964520"/>
          <a:ext cx="597874" cy="5978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A69192-F2F8-4099-A08E-465CD1C0764B}">
      <dsp:nvSpPr>
        <dsp:cNvPr id="0" name=""/>
        <dsp:cNvSpPr/>
      </dsp:nvSpPr>
      <dsp:spPr>
        <a:xfrm>
          <a:off x="1255536" y="2719935"/>
          <a:ext cx="3065212" cy="1087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046" tIns="115046" rIns="115046" bIns="115046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It is composed of three APIs</a:t>
          </a:r>
        </a:p>
      </dsp:txBody>
      <dsp:txXfrm>
        <a:off x="1255536" y="2719935"/>
        <a:ext cx="3065212" cy="1087044"/>
      </dsp:txXfrm>
    </dsp:sp>
    <dsp:sp modelId="{6CA8231A-7DF2-40A5-8AFF-186C3B9FF082}">
      <dsp:nvSpPr>
        <dsp:cNvPr id="0" name=""/>
        <dsp:cNvSpPr/>
      </dsp:nvSpPr>
      <dsp:spPr>
        <a:xfrm>
          <a:off x="4320748" y="2719935"/>
          <a:ext cx="2489607" cy="10870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046" tIns="115046" rIns="115046" bIns="11504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File API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Policy API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Protection API</a:t>
          </a:r>
        </a:p>
      </dsp:txBody>
      <dsp:txXfrm>
        <a:off x="4320748" y="2719935"/>
        <a:ext cx="2489607" cy="10870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64F70B-A0D6-46BB-A657-B4F3997D9A72}">
      <dsp:nvSpPr>
        <dsp:cNvPr id="0" name=""/>
        <dsp:cNvSpPr/>
      </dsp:nvSpPr>
      <dsp:spPr>
        <a:xfrm>
          <a:off x="0" y="2939"/>
          <a:ext cx="757941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04C77-DE12-49AE-915D-DB8A1257E839}">
      <dsp:nvSpPr>
        <dsp:cNvPr id="0" name=""/>
        <dsp:cNvSpPr/>
      </dsp:nvSpPr>
      <dsp:spPr>
        <a:xfrm>
          <a:off x="0" y="2939"/>
          <a:ext cx="7579415" cy="100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Microsoft 365 E3 or E5 license</a:t>
          </a:r>
          <a:endParaRPr lang="en-US" sz="2800" kern="1200" dirty="0"/>
        </a:p>
      </dsp:txBody>
      <dsp:txXfrm>
        <a:off x="0" y="2939"/>
        <a:ext cx="7579415" cy="1002320"/>
      </dsp:txXfrm>
    </dsp:sp>
    <dsp:sp modelId="{B59BC4EA-E4FE-44A0-9CC9-86EC58BDFE4A}">
      <dsp:nvSpPr>
        <dsp:cNvPr id="0" name=""/>
        <dsp:cNvSpPr/>
      </dsp:nvSpPr>
      <dsp:spPr>
        <a:xfrm>
          <a:off x="0" y="1005259"/>
          <a:ext cx="757941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F0C52-7419-4099-8DE5-F2B4AFD8732E}">
      <dsp:nvSpPr>
        <dsp:cNvPr id="0" name=""/>
        <dsp:cNvSpPr/>
      </dsp:nvSpPr>
      <dsp:spPr>
        <a:xfrm>
          <a:off x="0" y="1005259"/>
          <a:ext cx="7579415" cy="100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Visual studio 2017 or later </a:t>
          </a:r>
          <a:endParaRPr lang="en-US" sz="2800" kern="1200" dirty="0"/>
        </a:p>
      </dsp:txBody>
      <dsp:txXfrm>
        <a:off x="0" y="1005259"/>
        <a:ext cx="7579415" cy="1002320"/>
      </dsp:txXfrm>
    </dsp:sp>
    <dsp:sp modelId="{23B01027-6AF0-4855-86A2-D4BB973E664C}">
      <dsp:nvSpPr>
        <dsp:cNvPr id="0" name=""/>
        <dsp:cNvSpPr/>
      </dsp:nvSpPr>
      <dsp:spPr>
        <a:xfrm>
          <a:off x="0" y="2007580"/>
          <a:ext cx="757941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C4BC8F-C37B-4A14-BCEA-8208F3610530}">
      <dsp:nvSpPr>
        <dsp:cNvPr id="0" name=""/>
        <dsp:cNvSpPr/>
      </dsp:nvSpPr>
      <dsp:spPr>
        <a:xfrm>
          <a:off x="0" y="2007580"/>
          <a:ext cx="7579415" cy="100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Universal windows platform development workload</a:t>
          </a:r>
          <a:endParaRPr lang="en-US" sz="2800" kern="1200" dirty="0"/>
        </a:p>
      </dsp:txBody>
      <dsp:txXfrm>
        <a:off x="0" y="2007580"/>
        <a:ext cx="7579415" cy="1002320"/>
      </dsp:txXfrm>
    </dsp:sp>
    <dsp:sp modelId="{7DCCF4CB-3644-4FD4-8D39-ADF759739DDF}">
      <dsp:nvSpPr>
        <dsp:cNvPr id="0" name=""/>
        <dsp:cNvSpPr/>
      </dsp:nvSpPr>
      <dsp:spPr>
        <a:xfrm>
          <a:off x="0" y="3009900"/>
          <a:ext cx="757941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767151-84C0-47D3-AD08-BEFAD92273BA}">
      <dsp:nvSpPr>
        <dsp:cNvPr id="0" name=""/>
        <dsp:cNvSpPr/>
      </dsp:nvSpPr>
      <dsp:spPr>
        <a:xfrm>
          <a:off x="0" y="3050273"/>
          <a:ext cx="7579415" cy="100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Enable developer features</a:t>
          </a:r>
          <a:endParaRPr lang="en-US" sz="2800" kern="1200" dirty="0"/>
        </a:p>
      </dsp:txBody>
      <dsp:txXfrm>
        <a:off x="0" y="3050273"/>
        <a:ext cx="7579415" cy="1002320"/>
      </dsp:txXfrm>
    </dsp:sp>
    <dsp:sp modelId="{DE5DED85-1C5A-41B2-BF21-C5280C0776DF}">
      <dsp:nvSpPr>
        <dsp:cNvPr id="0" name=""/>
        <dsp:cNvSpPr/>
      </dsp:nvSpPr>
      <dsp:spPr>
        <a:xfrm>
          <a:off x="0" y="4012220"/>
          <a:ext cx="757941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EE5E9-71D2-4DB6-B1E6-4169135E7133}">
      <dsp:nvSpPr>
        <dsp:cNvPr id="0" name=""/>
        <dsp:cNvSpPr/>
      </dsp:nvSpPr>
      <dsp:spPr>
        <a:xfrm>
          <a:off x="0" y="4012220"/>
          <a:ext cx="7579415" cy="100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Register a client application – Azure AD</a:t>
          </a:r>
          <a:endParaRPr lang="en-US" sz="2800" kern="1200" dirty="0"/>
        </a:p>
      </dsp:txBody>
      <dsp:txXfrm>
        <a:off x="0" y="4012220"/>
        <a:ext cx="7579415" cy="1002320"/>
      </dsp:txXfrm>
    </dsp:sp>
    <dsp:sp modelId="{7818B90E-CEEB-4EAA-869D-064005337DF7}">
      <dsp:nvSpPr>
        <dsp:cNvPr id="0" name=""/>
        <dsp:cNvSpPr/>
      </dsp:nvSpPr>
      <dsp:spPr>
        <a:xfrm>
          <a:off x="0" y="5014541"/>
          <a:ext cx="757941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EF1984-ECA1-446B-B839-B74CEA5B6473}">
      <dsp:nvSpPr>
        <dsp:cNvPr id="0" name=""/>
        <dsp:cNvSpPr/>
      </dsp:nvSpPr>
      <dsp:spPr>
        <a:xfrm>
          <a:off x="0" y="5014541"/>
          <a:ext cx="7579415" cy="1002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Setup Sensitivity Labels</a:t>
          </a:r>
          <a:endParaRPr lang="en-US" sz="2800" kern="1200" dirty="0"/>
        </a:p>
      </dsp:txBody>
      <dsp:txXfrm>
        <a:off x="0" y="5014541"/>
        <a:ext cx="7579415" cy="1002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9100A-15FF-4111-A6EF-BD2C9485F353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FF1EF-34F0-4CCA-B429-D9B7ACAFF37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7904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FF1EF-34F0-4CCA-B429-D9B7ACAFF37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454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6D9F3-1459-43A6-885E-E5A2EDB4770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748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6D9F3-1459-43A6-885E-E5A2EDB4770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095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6D9F3-1459-43A6-885E-E5A2EDB4770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050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6D9F3-1459-43A6-885E-E5A2EDB4770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524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FF1EF-34F0-4CCA-B429-D9B7ACAFF37F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1321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6D9F3-1459-43A6-885E-E5A2EDB4770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256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DE0CF-ADA1-42F8-9BE5-7A919E364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3749E2-131E-441B-874B-6D1524815C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B7767-9DC6-4679-8A43-B43375EE9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3527D-6AD8-494C-B1B5-E8101A2C43E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81BE5-CCA7-457E-A13C-643E7AFF5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BA90E-BF4E-48D8-8CC2-664905EB3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9BB60-FDA1-4E09-A3F4-34B586F7B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590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BCFA-ABB1-49B0-A3B7-A2AE685B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555B1-70C9-4D5B-B93A-88C71055B2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CCB37-AD21-4C87-9BDA-FF136F041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3527D-6AD8-494C-B1B5-E8101A2C43E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41925-9F21-49DA-8F14-7EE1A0F6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BF0F4-0969-48E2-AAF1-C132638F1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9BB60-FDA1-4E09-A3F4-34B586F7B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108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0EFD5D-F2BB-4C25-80AF-EEE07E76FC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7FC3F3-6DB6-4D71-A26B-3B859C92A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F5FA6-22F6-47B8-BF0E-367E4A078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3527D-6AD8-494C-B1B5-E8101A2C43E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66738-9056-446F-B302-06E528A47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35A5E-EFE8-434E-AFD1-3F1B0504F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9BB60-FDA1-4E09-A3F4-34B586F7B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5497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2B8F49-E9BD-4D5B-BF82-806751F523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656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B85B06C-9A8E-40FE-AE2B-6D37D925E1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6225" y="261937"/>
            <a:ext cx="11639550" cy="6334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26275727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EE6B6-0F21-49F6-BDAE-E39E51468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8DEF2-6FAF-4ED2-A9E3-515A50E18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431C9-E616-426B-81BE-774D8924F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3527D-6AD8-494C-B1B5-E8101A2C43E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D0307-2909-4AE3-B474-F142F31E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0CFDA-4CA9-4F94-9090-C738935B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9BB60-FDA1-4E09-A3F4-34B586F7B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4118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8A518-8F18-47F4-80C3-6ADAB6FD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EA480-263F-4BD9-8833-FC1574EC8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255D65-3BB4-40E3-96FC-33A6A571A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3527D-6AD8-494C-B1B5-E8101A2C43E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7EE85-53B5-4AF7-A7BC-45CD333F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8FC98-4C6C-479D-9E7C-0BF2E0A4F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9BB60-FDA1-4E09-A3F4-34B586F7B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004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33A0-2AD4-456A-806A-5611605F0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ACC4D-F300-479B-96C5-6E6C749039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F5D780-7108-447E-96ED-97DCBFE00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8DC6D-BC8C-4442-A27F-B2C8A505F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3527D-6AD8-494C-B1B5-E8101A2C43E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08CC-1B8B-49EC-8B91-485B5B878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B0638-4B66-41C2-B30C-1A3DE8BFB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9BB60-FDA1-4E09-A3F4-34B586F7B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339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350BD-4772-4E85-ADCD-2596F8C79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C89FA-4C73-4833-B5FC-AA0F8CE14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10D180-6B2B-48DA-B4C4-687F34F1C7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C01AAE-D5E9-4331-A55A-FA01815C4A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A76E7C-F3A9-46A7-8D33-6FC794F8E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DB019B-F102-4457-A4A6-6CE4DE917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3527D-6AD8-494C-B1B5-E8101A2C43E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6749CB-2D71-45FE-B3C5-21497EAB7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A4ED76-2263-4518-9913-3F1949F30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9BB60-FDA1-4E09-A3F4-34B586F7B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799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13E26-F0E9-46AC-A615-7A30BABF5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751A3-DCD5-415C-854A-526D61585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3527D-6AD8-494C-B1B5-E8101A2C43E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4D6E6-ADF2-4180-9A11-8012CA43B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738664-2CE6-494B-959B-D83915B6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9BB60-FDA1-4E09-A3F4-34B586F7B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83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ECB56A-0378-4808-BC25-12EB6DE4A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3527D-6AD8-494C-B1B5-E8101A2C43E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0BE4E4-5156-47ED-A113-A6F8A45ED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698D1-8223-47E1-B0B0-EBBA963C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9BB60-FDA1-4E09-A3F4-34B586F7B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197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32C4-5855-4846-B018-C8C2E1F0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66DBD-E654-40F4-91C6-66512B64E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DF20E3-4EED-4F12-A7CF-601977EB3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69C75-F91C-4B42-A66A-CDAB4E485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3527D-6AD8-494C-B1B5-E8101A2C43E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93526-BD47-4E7F-884E-AFB17E53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D1C6F-B1F9-4223-88CE-247F1E1E4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9BB60-FDA1-4E09-A3F4-34B586F7B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56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8797-B8AF-4EAC-8784-E8B61865E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AB1D3B-9BA3-4BCB-B67B-1FF23B1E36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1855B8-BEFE-4A26-9785-0F0E4BE86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F29E6-95BD-4FD4-86AB-DAB94B35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3527D-6AD8-494C-B1B5-E8101A2C43E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0E0FE-AE5C-4BA5-81E2-3726E2F59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2A0302-4E0B-403D-B545-B7C9CA16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9BB60-FDA1-4E09-A3F4-34B586F7B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4817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371A82-3435-4F7D-AE31-6B45D9C01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DD6AC-4A58-46BA-8569-483632066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A387C-4F24-4D42-B4A1-1C6C8DCDA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3527D-6AD8-494C-B1B5-E8101A2C43EA}" type="datetimeFigureOut">
              <a:rPr lang="en-IN" smtClean="0"/>
              <a:t>10-12-2020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0D7D9-A33D-4357-BC48-7AB2D2DF33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6023E-A8FA-449B-9B6B-BC3B1FADA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9BB60-FDA1-4E09-A3F4-34B586F7B4E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4116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365.kksimplifies.com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m365.kksimplifies.com/" TargetMode="External"/><Relationship Id="rId7" Type="http://schemas.openxmlformats.org/officeDocument/2006/relationships/hyperlink" Target="https://twitter.com/kunalkankariy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inkedin.com/in/kunalkankariya/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jpg"/><Relationship Id="rId9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8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 of Group of People in a Meeting">
            <a:extLst>
              <a:ext uri="{FF2B5EF4-FFF2-40B4-BE49-F238E27FC236}">
                <a16:creationId xmlns:a16="http://schemas.microsoft.com/office/drawing/2014/main" id="{7074C7A1-74CA-47E9-93B5-FC95BD4C426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" r="13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046AAD-6601-4CE1-A91A-E6B39D46EABD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rgbClr val="161828">
                  <a:alpha val="75000"/>
                </a:srgbClr>
              </a:gs>
              <a:gs pos="100000">
                <a:srgbClr val="2E3252">
                  <a:alpha val="9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EFBD82-57B2-4D57-87C1-161DEB7ED9B9}"/>
              </a:ext>
            </a:extLst>
          </p:cNvPr>
          <p:cNvSpPr/>
          <p:nvPr/>
        </p:nvSpPr>
        <p:spPr>
          <a:xfrm>
            <a:off x="3467100" y="4289044"/>
            <a:ext cx="5257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Kunal Kankariya, aka, KK</a:t>
            </a:r>
          </a:p>
          <a:p>
            <a:pPr marL="342900" indent="-342900" algn="ctr">
              <a:buFontTx/>
              <a:buChar char="-"/>
            </a:pPr>
            <a:r>
              <a:rPr lang="en-IN" sz="2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ksimplifies.com</a:t>
            </a:r>
            <a:endParaRPr lang="en-US" sz="2000" dirty="0">
              <a:solidFill>
                <a:schemeClr val="bg1"/>
              </a:solidFill>
              <a:latin typeface="+mj-lt"/>
              <a:ea typeface="Verdan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48CB4A-1C0E-400E-BF54-98D849107B0A}"/>
              </a:ext>
            </a:extLst>
          </p:cNvPr>
          <p:cNvSpPr/>
          <p:nvPr/>
        </p:nvSpPr>
        <p:spPr>
          <a:xfrm>
            <a:off x="2697480" y="1796196"/>
            <a:ext cx="6896100" cy="2103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chemeClr val="bg1"/>
                </a:solidFill>
                <a:latin typeface="+mj-lt"/>
                <a:cs typeface="Poppins SemiBold" panose="00000700000000000000" pitchFamily="2" charset="0"/>
              </a:rPr>
              <a:t>Getting Started with Microsoft Information Protection SDK</a:t>
            </a:r>
            <a:endParaRPr lang="en-US" sz="5400" dirty="0">
              <a:solidFill>
                <a:schemeClr val="bg1"/>
              </a:solidFill>
              <a:latin typeface="+mj-lt"/>
              <a:cs typeface="Poppins Light" panose="00000400000000000000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378F6B-1E57-4A06-B889-8F170FF4B804}"/>
              </a:ext>
            </a:extLst>
          </p:cNvPr>
          <p:cNvGrpSpPr/>
          <p:nvPr/>
        </p:nvGrpSpPr>
        <p:grpSpPr>
          <a:xfrm>
            <a:off x="5848985" y="5317758"/>
            <a:ext cx="494030" cy="99060"/>
            <a:chOff x="6949440" y="5232033"/>
            <a:chExt cx="494030" cy="99060"/>
          </a:xfrm>
          <a:noFill/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AFEB04A-2B16-4B93-ADC9-EF8601D2A923}"/>
                </a:ext>
              </a:extLst>
            </p:cNvPr>
            <p:cNvSpPr/>
            <p:nvPr/>
          </p:nvSpPr>
          <p:spPr>
            <a:xfrm>
              <a:off x="6949440" y="5232033"/>
              <a:ext cx="99060" cy="99060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4259707-C9F0-4C15-8CA2-6D2220FBB2E9}"/>
                </a:ext>
              </a:extLst>
            </p:cNvPr>
            <p:cNvSpPr/>
            <p:nvPr/>
          </p:nvSpPr>
          <p:spPr>
            <a:xfrm>
              <a:off x="7146925" y="5232033"/>
              <a:ext cx="99060" cy="99060"/>
            </a:xfrm>
            <a:prstGeom prst="ellipse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55F21FE-F551-452B-815D-5BF091A38FFA}"/>
                </a:ext>
              </a:extLst>
            </p:cNvPr>
            <p:cNvSpPr/>
            <p:nvPr/>
          </p:nvSpPr>
          <p:spPr>
            <a:xfrm>
              <a:off x="7344410" y="5232033"/>
              <a:ext cx="99060" cy="99060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13502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text 2">
            <a:extLst>
              <a:ext uri="{FF2B5EF4-FFF2-40B4-BE49-F238E27FC236}">
                <a16:creationId xmlns:a16="http://schemas.microsoft.com/office/drawing/2014/main" id="{9117E585-398A-4EA6-B051-6E7D43560334}"/>
              </a:ext>
            </a:extLst>
          </p:cNvPr>
          <p:cNvSpPr txBox="1">
            <a:spLocks/>
          </p:cNvSpPr>
          <p:nvPr/>
        </p:nvSpPr>
        <p:spPr>
          <a:xfrm>
            <a:off x="2750205" y="2435233"/>
            <a:ext cx="3230821" cy="5747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Principal Solutions Architect @Infotechtion</a:t>
            </a:r>
          </a:p>
        </p:txBody>
      </p:sp>
      <p:sp>
        <p:nvSpPr>
          <p:cNvPr id="6" name="Zástupný symbol pro text 3">
            <a:extLst>
              <a:ext uri="{FF2B5EF4-FFF2-40B4-BE49-F238E27FC236}">
                <a16:creationId xmlns:a16="http://schemas.microsoft.com/office/drawing/2014/main" id="{BBAD5B4A-3C24-425C-8E2E-5E3938C2FD9E}"/>
              </a:ext>
            </a:extLst>
          </p:cNvPr>
          <p:cNvSpPr txBox="1">
            <a:spLocks/>
          </p:cNvSpPr>
          <p:nvPr/>
        </p:nvSpPr>
        <p:spPr>
          <a:xfrm>
            <a:off x="2750204" y="1820602"/>
            <a:ext cx="2907645" cy="403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lnSpc>
                <a:spcPct val="70000"/>
              </a:lnSpc>
              <a:defRPr sz="5400" b="1" spc="-188">
                <a:solidFill>
                  <a:schemeClr val="bg1"/>
                </a:solidFill>
                <a:latin typeface="+mj-lt"/>
                <a:cs typeface="Poppins Light" panose="000004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0" dirty="0">
                <a:solidFill>
                  <a:schemeClr val="accent1"/>
                </a:solidFill>
                <a:latin typeface="Maiandra GD" panose="020E0502030308020204" pitchFamily="34" charset="0"/>
                <a:cs typeface="Calibri" panose="020F0502020204030204" pitchFamily="34" charset="0"/>
              </a:rPr>
              <a:t>Kunal Kankariya</a:t>
            </a:r>
            <a:endParaRPr lang="cs-CZ" sz="2800" b="0" dirty="0">
              <a:solidFill>
                <a:schemeClr val="accent1"/>
              </a:solidFill>
              <a:latin typeface="Maiandra GD" panose="020E050203030802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390F3E-B468-4E20-98BA-7FA8A4DA6281}"/>
              </a:ext>
            </a:extLst>
          </p:cNvPr>
          <p:cNvSpPr txBox="1"/>
          <p:nvPr/>
        </p:nvSpPr>
        <p:spPr>
          <a:xfrm>
            <a:off x="-682697" y="577791"/>
            <a:ext cx="5602514" cy="596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4400" spc="-188" dirty="0">
                <a:latin typeface="+mj-lt"/>
                <a:cs typeface="Poppins Light" panose="00000400000000000000" pitchFamily="2" charset="0"/>
              </a:rPr>
              <a:t>ABOUT 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478E74-C9B8-4225-8D28-BA4FCE213EFB}"/>
              </a:ext>
            </a:extLst>
          </p:cNvPr>
          <p:cNvSpPr txBox="1"/>
          <p:nvPr/>
        </p:nvSpPr>
        <p:spPr>
          <a:xfrm>
            <a:off x="5783337" y="1774642"/>
            <a:ext cx="6408663" cy="238860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1200">
                <a:solidFill>
                  <a:schemeClr val="bg1">
                    <a:lumMod val="50000"/>
                  </a:schemeClr>
                </a:solidFill>
                <a:latin typeface="+mj-lt"/>
                <a:cs typeface="Segoe UI Light" panose="020B0502040204020203" pitchFamily="34" charset="0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Principal Solutions Architect @ Infotechtion Ltd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1800" dirty="0">
                <a:solidFill>
                  <a:schemeClr val="tx1"/>
                </a:solidFill>
                <a:latin typeface="+mn-lt"/>
              </a:rPr>
              <a:t>Microsoft Certified Trainer 2020 – 2021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Some of the organizations that I have worked with – Hexaware, CGI, Cognizant and Infosys.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I blog about all things M365 @ </a:t>
            </a:r>
            <a:r>
              <a:rPr lang="en-IN" sz="1800" dirty="0">
                <a:solidFill>
                  <a:schemeClr val="tx1"/>
                </a:solidFill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kksimplifies.com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I can speak in Hindi, </a:t>
            </a:r>
            <a:r>
              <a:rPr lang="en-US" sz="1800" dirty="0" err="1">
                <a:solidFill>
                  <a:schemeClr val="tx1"/>
                </a:solidFill>
                <a:latin typeface="+mn-lt"/>
              </a:rPr>
              <a:t>Marwadi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, Tamil and English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latin typeface="+mn-lt"/>
              </a:rPr>
              <a:t>My morning routine – Badminton </a:t>
            </a:r>
            <a:r>
              <a:rPr lang="en-US" sz="1800" dirty="0">
                <a:solidFill>
                  <a:schemeClr val="tx1"/>
                </a:solidFill>
                <a:latin typeface="+mn-lt"/>
                <a:sym typeface="Wingdings" panose="05000000000000000000" pitchFamily="2" charset="2"/>
              </a:rPr>
              <a:t></a:t>
            </a:r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24" name="Picture Placeholder 8">
            <a:extLst>
              <a:ext uri="{FF2B5EF4-FFF2-40B4-BE49-F238E27FC236}">
                <a16:creationId xmlns:a16="http://schemas.microsoft.com/office/drawing/2014/main" id="{7D24843D-6EEA-43A0-B14E-43635CCE42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515" r="15515"/>
          <a:stretch>
            <a:fillRect/>
          </a:stretch>
        </p:blipFill>
        <p:spPr>
          <a:xfrm>
            <a:off x="99029" y="1491530"/>
            <a:ext cx="2651176" cy="265117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47D583-18A8-4DB4-A608-E6FEB8B34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615" y="2936866"/>
            <a:ext cx="885507" cy="885507"/>
          </a:xfrm>
          <a:prstGeom prst="rect">
            <a:avLst/>
          </a:prstGeom>
        </p:spPr>
      </p:pic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5BED38F-87E1-41D1-A32D-A5F5A65B4BEF}"/>
              </a:ext>
            </a:extLst>
          </p:cNvPr>
          <p:cNvSpPr txBox="1">
            <a:spLocks/>
          </p:cNvSpPr>
          <p:nvPr/>
        </p:nvSpPr>
        <p:spPr>
          <a:xfrm>
            <a:off x="1360068" y="4373822"/>
            <a:ext cx="6011094" cy="249299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https://linkedin.com/in/kunalkankariya/</a:t>
            </a:r>
            <a:endParaRPr lang="en-US" sz="1800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96AA799-F483-46A5-B21C-01D382A3E8FA}"/>
              </a:ext>
            </a:extLst>
          </p:cNvPr>
          <p:cNvSpPr txBox="1">
            <a:spLocks/>
          </p:cNvSpPr>
          <p:nvPr/>
        </p:nvSpPr>
        <p:spPr>
          <a:xfrm>
            <a:off x="1360068" y="4954460"/>
            <a:ext cx="2655740" cy="249299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8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@kunalkankariya</a:t>
            </a:r>
            <a:endParaRPr lang="en-US" sz="18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484273C-64FE-48DC-AEC7-F8D84D479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4" y="5496375"/>
            <a:ext cx="504634" cy="504634"/>
          </a:xfrm>
          <a:prstGeom prst="rect">
            <a:avLst/>
          </a:prstGeom>
        </p:spPr>
      </p:pic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0D04208A-D6B1-4C14-91E2-CE5FD701543E}"/>
              </a:ext>
            </a:extLst>
          </p:cNvPr>
          <p:cNvSpPr txBox="1">
            <a:spLocks/>
          </p:cNvSpPr>
          <p:nvPr/>
        </p:nvSpPr>
        <p:spPr>
          <a:xfrm>
            <a:off x="1423789" y="5617406"/>
            <a:ext cx="2655740" cy="2492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b="0" dirty="0"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kksimplifies.com</a:t>
            </a:r>
            <a:endParaRPr lang="en-US" sz="1800" b="0" dirty="0">
              <a:latin typeface="+mn-lt"/>
            </a:endParaRPr>
          </a:p>
        </p:txBody>
      </p:sp>
      <p:pic>
        <p:nvPicPr>
          <p:cNvPr id="7" name="Picture 6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D7F6BBAB-FB75-4786-B8B6-30E0BD09A0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819" y="4373550"/>
            <a:ext cx="478535" cy="427500"/>
          </a:xfrm>
          <a:prstGeom prst="rect">
            <a:avLst/>
          </a:prstGeom>
        </p:spPr>
      </p:pic>
      <p:pic>
        <p:nvPicPr>
          <p:cNvPr id="8" name="Picture 7" descr="A picture containing computer, device&#10;&#10;Description automatically generated">
            <a:extLst>
              <a:ext uri="{FF2B5EF4-FFF2-40B4-BE49-F238E27FC236}">
                <a16:creationId xmlns:a16="http://schemas.microsoft.com/office/drawing/2014/main" id="{71DB77ED-B4C4-44E7-BE16-DB3640A9AA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19" y="4984683"/>
            <a:ext cx="438152" cy="43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18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5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27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71A76801-A233-4820-8BCE-F0704606B7A5}"/>
              </a:ext>
            </a:extLst>
          </p:cNvPr>
          <p:cNvSpPr txBox="1">
            <a:spLocks/>
          </p:cNvSpPr>
          <p:nvPr/>
        </p:nvSpPr>
        <p:spPr>
          <a:xfrm>
            <a:off x="734444" y="326441"/>
            <a:ext cx="6430624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400" b="1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fontAlgn="auto">
              <a:lnSpc>
                <a:spcPct val="90000"/>
              </a:lnSpc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About</a:t>
            </a:r>
            <a:r>
              <a:rPr kumimoji="0" lang="en-US" sz="4400" b="1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Infotechtion</a:t>
            </a:r>
          </a:p>
        </p:txBody>
      </p:sp>
      <p:sp>
        <p:nvSpPr>
          <p:cNvPr id="49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3099" y="1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B02FB4-DC95-4C30-BD06-2FE22E5785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0" r="1" b="23095"/>
          <a:stretch/>
        </p:blipFill>
        <p:spPr>
          <a:xfrm>
            <a:off x="6632714" y="1"/>
            <a:ext cx="3674754" cy="2106932"/>
          </a:xfrm>
          <a:custGeom>
            <a:avLst/>
            <a:gdLst/>
            <a:ahLst/>
            <a:cxnLst/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6FC1BE8-D0A2-41B2-A3BF-4EA890351AB4}"/>
              </a:ext>
            </a:extLst>
          </p:cNvPr>
          <p:cNvSpPr txBox="1">
            <a:spLocks/>
          </p:cNvSpPr>
          <p:nvPr/>
        </p:nvSpPr>
        <p:spPr>
          <a:xfrm>
            <a:off x="588621" y="1770802"/>
            <a:ext cx="6664882" cy="50909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0" lvl="0" indent="-285750" fontAlgn="auto"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1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Infotechtion</a:t>
            </a: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specializes in improving and automating information management processes: retention, protection &amp; governance, leveraging Microsoft Cloud. </a:t>
            </a:r>
          </a:p>
          <a:p>
            <a:pPr marL="57150" marR="0" lvl="0" indent="-285750" fontAlgn="auto"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 are Microsoft partners, and since 2013 the leading consultants pioneering the design of Microsoft advanced data governance roadmap and making it relevant to our global clients. </a:t>
            </a:r>
          </a:p>
          <a:p>
            <a:pPr marL="57150" marR="0" lvl="0" indent="-285750" fontAlgn="auto"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Our team is proud to be the pathfinders, to have successfully transitioned several large and global enterprises to modern automated information governance standards in Microsoft 365. </a:t>
            </a:r>
          </a:p>
          <a:p>
            <a:pPr marL="57150" marR="0" lvl="0" indent="-285750" fontAlgn="auto"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We work closely with Microsoft engineering to define and improve Microsoft information governance and protection offerings for Microsoft 365 and beyond.</a:t>
            </a:r>
          </a:p>
          <a:p>
            <a:pPr marL="57150" marR="0" lvl="0" indent="-285750" fontAlgn="auto"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Most of our clients are large enterprises with up to 300,000 users operating in highly regulated industries.</a:t>
            </a:r>
          </a:p>
          <a:p>
            <a:pPr marL="57150" marR="0" lvl="0" indent="-285750" fontAlgn="auto"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b="0" i="0" u="none" strike="noStrike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Infotechtion has offices in the US, UK, and EU.</a:t>
            </a:r>
          </a:p>
          <a:p>
            <a:pPr marL="57150" marR="0" lvl="0" indent="-285750" fontAlgn="auto">
              <a:spcBef>
                <a:spcPts val="120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endParaRPr kumimoji="0" lang="en-US" b="0" i="0" u="none" strike="noStrike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50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5296" y="2922177"/>
            <a:ext cx="4956705" cy="3945299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1" name="Content Placeholder 7" descr="Man talks by phone">
            <a:extLst>
              <a:ext uri="{FF2B5EF4-FFF2-40B4-BE49-F238E27FC236}">
                <a16:creationId xmlns:a16="http://schemas.microsoft.com/office/drawing/2014/main" id="{9B03F823-5FC5-4DF6-AEBD-FB106110C3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6" r="3750" b="-2"/>
          <a:stretch/>
        </p:blipFill>
        <p:spPr>
          <a:xfrm>
            <a:off x="7399326" y="3086207"/>
            <a:ext cx="4792674" cy="3781268"/>
          </a:xfrm>
          <a:custGeom>
            <a:avLst/>
            <a:gdLst/>
            <a:ahLst/>
            <a:cxnLst/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C390F3E-B468-4E20-98BA-7FA8A4DA6281}"/>
              </a:ext>
            </a:extLst>
          </p:cNvPr>
          <p:cNvSpPr txBox="1"/>
          <p:nvPr/>
        </p:nvSpPr>
        <p:spPr>
          <a:xfrm>
            <a:off x="-682697" y="577791"/>
            <a:ext cx="5602514" cy="596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4400" spc="-188" dirty="0">
                <a:latin typeface="+mj-lt"/>
                <a:cs typeface="Poppins Light" panose="00000400000000000000" pitchFamily="2" charset="0"/>
              </a:rPr>
              <a:t>What Is MIP?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885FBFE-4D6B-4646-86D1-F8EA6B828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250523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2463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74C3EE0-DFD5-4EE7-8E26-A1409FD869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374C3EE0-DFD5-4EE7-8E26-A1409FD869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945BD2F-E77C-4720-9D1A-EFEAD948A1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6945BD2F-E77C-4720-9D1A-EFEAD948A1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E962B4-CC78-450E-A939-4111A16A29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36E962B4-CC78-450E-A939-4111A16A29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E868291-204C-40B1-922A-C82872F517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8E868291-204C-40B1-922A-C82872F517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8CBFD35-C5CB-4A8A-911C-1DEC9D400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08CBFD35-C5CB-4A8A-911C-1DEC9D400D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390F3E-B468-4E20-98BA-7FA8A4DA6281}"/>
              </a:ext>
            </a:extLst>
          </p:cNvPr>
          <p:cNvSpPr txBox="1"/>
          <p:nvPr/>
        </p:nvSpPr>
        <p:spPr>
          <a:xfrm>
            <a:off x="594360" y="637125"/>
            <a:ext cx="3802276" cy="52563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spc="-188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Sensitivity Labels</a:t>
            </a:r>
          </a:p>
        </p:txBody>
      </p:sp>
      <p:graphicFrame>
        <p:nvGraphicFramePr>
          <p:cNvPr id="18" name="TextBox 1">
            <a:extLst>
              <a:ext uri="{FF2B5EF4-FFF2-40B4-BE49-F238E27FC236}">
                <a16:creationId xmlns:a16="http://schemas.microsoft.com/office/drawing/2014/main" id="{71805729-6809-42E9-BD43-9FF091040B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3190285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1379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A7CB55A9-C01A-49F5-9159-0E6D578CDE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graphicEl>
                                              <a:dgm id="{A7CB55A9-C01A-49F5-9159-0E6D578CDE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E64A44FE-81E2-4C72-AA09-C4889C23ED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graphicEl>
                                              <a:dgm id="{E64A44FE-81E2-4C72-AA09-C4889C23ED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FE37FFF8-17A0-4C6C-B2A1-AEB25EC823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>
                                            <p:graphicEl>
                                              <a:dgm id="{FE37FFF8-17A0-4C6C-B2A1-AEB25EC823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A3951422-EB5B-4717-BEF0-028B0E5802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graphicEl>
                                              <a:dgm id="{A3951422-EB5B-4717-BEF0-028B0E5802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6609E9AD-28C9-4091-B628-DD7FEAB137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graphicEl>
                                              <a:dgm id="{6609E9AD-28C9-4091-B628-DD7FEAB137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5A0D9D58-9498-43AA-98F5-B9886887DC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graphicEl>
                                              <a:dgm id="{5A0D9D58-9498-43AA-98F5-B9886887DC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20EDF98F-6442-48C3-AFEF-1CDA9E30E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graphicEl>
                                              <a:dgm id="{20EDF98F-6442-48C3-AFEF-1CDA9E30EA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12702348-68C6-4174-9CF6-7992AE1C89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graphicEl>
                                              <a:dgm id="{12702348-68C6-4174-9CF6-7992AE1C89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986195A5-376B-473B-BF68-E16CFC82B0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>
                                            <p:graphicEl>
                                              <a:dgm id="{986195A5-376B-473B-BF68-E16CFC82B0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8C67CD62-9057-46AC-B24E-0A7FB28F11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>
                                            <p:graphicEl>
                                              <a:dgm id="{8C67CD62-9057-46AC-B24E-0A7FB28F11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79088710-09A4-48C6-8FDC-011201C121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>
                                            <p:graphicEl>
                                              <a:dgm id="{79088710-09A4-48C6-8FDC-011201C121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0E0CD83-92D8-41DB-B59D-B39469753F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>
                                            <p:graphicEl>
                                              <a:dgm id="{C0E0CD83-92D8-41DB-B59D-B39469753F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BEED406-2E23-43B1-BDCC-77AE7E232D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49" r="23298" b="2242"/>
          <a:stretch/>
        </p:blipFill>
        <p:spPr>
          <a:xfrm>
            <a:off x="7593496" y="10"/>
            <a:ext cx="4598504" cy="685799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390F3E-B468-4E20-98BA-7FA8A4DA6281}"/>
              </a:ext>
            </a:extLst>
          </p:cNvPr>
          <p:cNvSpPr txBox="1"/>
          <p:nvPr/>
        </p:nvSpPr>
        <p:spPr>
          <a:xfrm>
            <a:off x="371094" y="1197865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spc="-188" dirty="0">
                <a:latin typeface="+mj-lt"/>
                <a:ea typeface="+mj-ea"/>
                <a:cs typeface="+mj-cs"/>
              </a:rPr>
              <a:t>MIP SDK</a:t>
            </a:r>
          </a:p>
        </p:txBody>
      </p:sp>
      <p:sp>
        <p:nvSpPr>
          <p:cNvPr id="59" name="Rectangle 6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5" name="TextBox 3">
            <a:extLst>
              <a:ext uri="{FF2B5EF4-FFF2-40B4-BE49-F238E27FC236}">
                <a16:creationId xmlns:a16="http://schemas.microsoft.com/office/drawing/2014/main" id="{48BDF875-6D70-4C06-ABA2-354502DA2E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2993717"/>
              </p:ext>
            </p:extLst>
          </p:nvPr>
        </p:nvGraphicFramePr>
        <p:xfrm>
          <a:off x="371094" y="2718054"/>
          <a:ext cx="6811584" cy="3809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33516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A703771-6A6C-4985-B219-57A12B7FA979}"/>
              </a:ext>
            </a:extLst>
          </p:cNvPr>
          <p:cNvSpPr txBox="1"/>
          <p:nvPr/>
        </p:nvSpPr>
        <p:spPr>
          <a:xfrm>
            <a:off x="535020" y="685800"/>
            <a:ext cx="2780271" cy="5105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spc="-188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MIP SDK (C#) Prerequisites</a:t>
            </a:r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FF833D5F-BC05-4917-9BE7-B76AFB76BD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7875951"/>
              </p:ext>
            </p:extLst>
          </p:nvPr>
        </p:nvGraphicFramePr>
        <p:xfrm>
          <a:off x="5010150" y="685799"/>
          <a:ext cx="7579415" cy="6019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1054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364F70B-A0D6-46BB-A657-B4F3997D9A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4364F70B-A0D6-46BB-A657-B4F3997D9A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9D04C77-DE12-49AE-915D-DB8A1257E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19D04C77-DE12-49AE-915D-DB8A1257E8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59BC4EA-E4FE-44A0-9CC9-86EC58BDF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B59BC4EA-E4FE-44A0-9CC9-86EC58BDFE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2F0C52-7419-4099-8DE5-F2B4AFD873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graphicEl>
                                              <a:dgm id="{E92F0C52-7419-4099-8DE5-F2B4AFD8732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3B01027-6AF0-4855-86A2-D4BB973E66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23B01027-6AF0-4855-86A2-D4BB973E664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DC4BC8F-C37B-4A14-BCEA-8208F36105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graphicEl>
                                              <a:dgm id="{1DC4BC8F-C37B-4A14-BCEA-8208F36105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DCCF4CB-3644-4FD4-8D39-ADF759739D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7DCCF4CB-3644-4FD4-8D39-ADF759739D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0767151-84C0-47D3-AD08-BEFAD92273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80767151-84C0-47D3-AD08-BEFAD92273B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E5DED85-1C5A-41B2-BF21-C5280C0776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DE5DED85-1C5A-41B2-BF21-C5280C0776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08EE5E9-71D2-4DB6-B1E6-4169135E71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graphicEl>
                                              <a:dgm id="{508EE5E9-71D2-4DB6-B1E6-4169135E71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818B90E-CEEB-4EAA-869D-064005337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7818B90E-CEEB-4EAA-869D-064005337D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EF1984-ECA1-446B-B839-B74CEA5B64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graphicEl>
                                              <a:dgm id="{27EF1984-ECA1-446B-B839-B74CEA5B64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93FBD08-4008-41DC-94A8-579FC84196A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9" r="19"/>
          <a:stretch>
            <a:fillRect/>
          </a:stretch>
        </p:blipFill>
        <p:spPr>
          <a:xfrm>
            <a:off x="276225" y="261938"/>
            <a:ext cx="11433175" cy="62218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AF11FF-A3E7-478B-A2BC-F6840B000D4A}"/>
              </a:ext>
            </a:extLst>
          </p:cNvPr>
          <p:cNvSpPr/>
          <p:nvPr/>
        </p:nvSpPr>
        <p:spPr>
          <a:xfrm>
            <a:off x="276225" y="319494"/>
            <a:ext cx="11433175" cy="6164262"/>
          </a:xfrm>
          <a:prstGeom prst="rect">
            <a:avLst/>
          </a:prstGeom>
          <a:gradFill flip="none" rotWithShape="1">
            <a:gsLst>
              <a:gs pos="100000">
                <a:srgbClr val="2E3251">
                  <a:alpha val="85000"/>
                </a:srgbClr>
              </a:gs>
              <a:gs pos="0">
                <a:srgbClr val="2E3252">
                  <a:alpha val="6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B4B8A2B-C0B5-4EE4-A190-73620226D0C1}"/>
              </a:ext>
            </a:extLst>
          </p:cNvPr>
          <p:cNvSpPr/>
          <p:nvPr/>
        </p:nvSpPr>
        <p:spPr>
          <a:xfrm>
            <a:off x="4243492" y="-247650"/>
            <a:ext cx="3639324" cy="2614019"/>
          </a:xfrm>
          <a:prstGeom prst="roundRect">
            <a:avLst>
              <a:gd name="adj" fmla="val 6982"/>
            </a:avLst>
          </a:prstGeom>
          <a:gradFill>
            <a:gsLst>
              <a:gs pos="0">
                <a:schemeClr val="accent3"/>
              </a:gs>
              <a:gs pos="82000">
                <a:schemeClr val="accent1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42170E-13D1-47D7-A56D-FEC61DA034F3}"/>
              </a:ext>
            </a:extLst>
          </p:cNvPr>
          <p:cNvSpPr txBox="1"/>
          <p:nvPr/>
        </p:nvSpPr>
        <p:spPr>
          <a:xfrm>
            <a:off x="4419600" y="1051977"/>
            <a:ext cx="3293353" cy="71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5400" spc="-188" dirty="0">
                <a:latin typeface="+mj-lt"/>
                <a:cs typeface="Poppins Light" panose="00000400000000000000" pitchFamily="2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01717796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FEB73EB4E33142BC141ED3718FB426" ma:contentTypeVersion="11" ma:contentTypeDescription="Create a new document." ma:contentTypeScope="" ma:versionID="0a0b7d0eacaa05b02bb089904b76139d">
  <xsd:schema xmlns:xsd="http://www.w3.org/2001/XMLSchema" xmlns:xs="http://www.w3.org/2001/XMLSchema" xmlns:p="http://schemas.microsoft.com/office/2006/metadata/properties" xmlns:ns3="595b2e2f-bacf-452f-bc54-80a702737270" xmlns:ns4="0b3a707c-6d9d-4d35-b44a-a6c3cf1cf9a2" targetNamespace="http://schemas.microsoft.com/office/2006/metadata/properties" ma:root="true" ma:fieldsID="8e774be428c1be568ec4fdb66bf5903d" ns3:_="" ns4:_="">
    <xsd:import namespace="595b2e2f-bacf-452f-bc54-80a702737270"/>
    <xsd:import namespace="0b3a707c-6d9d-4d35-b44a-a6c3cf1cf9a2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5b2e2f-bacf-452f-bc54-80a70273727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3a707c-6d9d-4d35-b44a-a6c3cf1cf9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380E264-B8BE-423B-B58D-2DCB8D600B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5b2e2f-bacf-452f-bc54-80a702737270"/>
    <ds:schemaRef ds:uri="0b3a707c-6d9d-4d35-b44a-a6c3cf1cf9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B36B77-8066-47AC-9762-9435896CB5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347151-97A9-4A77-AF18-68DBAB4613B1}">
  <ds:schemaRefs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0b3a707c-6d9d-4d35-b44a-a6c3cf1cf9a2"/>
    <ds:schemaRef ds:uri="595b2e2f-bacf-452f-bc54-80a70273727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343</Words>
  <Application>Microsoft Office PowerPoint</Application>
  <PresentationFormat>Widescreen</PresentationFormat>
  <Paragraphs>56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Maiandra GD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Kunal Kankariya</dc:creator>
  <cp:lastModifiedBy>Kunal</cp:lastModifiedBy>
  <cp:revision>2</cp:revision>
  <dcterms:created xsi:type="dcterms:W3CDTF">2020-11-27T11:14:46Z</dcterms:created>
  <dcterms:modified xsi:type="dcterms:W3CDTF">2020-12-10T13:49:42Z</dcterms:modified>
</cp:coreProperties>
</file>